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9" r:id="rId3"/>
    <p:sldId id="286" r:id="rId4"/>
    <p:sldId id="298" r:id="rId5"/>
    <p:sldId id="287" r:id="rId6"/>
    <p:sldId id="297" r:id="rId7"/>
    <p:sldId id="296" r:id="rId8"/>
    <p:sldId id="295" r:id="rId9"/>
    <p:sldId id="288" r:id="rId10"/>
    <p:sldId id="301" r:id="rId11"/>
    <p:sldId id="30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681" autoAdjust="0"/>
    <p:restoredTop sz="94660"/>
  </p:normalViewPr>
  <p:slideViewPr>
    <p:cSldViewPr>
      <p:cViewPr varScale="1">
        <p:scale>
          <a:sx n="69" d="100"/>
          <a:sy n="69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8998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93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396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3986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879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91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433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150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627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19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078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754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Úvod 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84784"/>
            <a:ext cx="88924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Nejdůležitější vlastností grafu je sdělit dané informace.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Grafy mohou mít různou podobu (barevné, plastické…).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Vždy je důležité, aby se z nich daly vyčíst informace.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Pokud tomu tak není, jsou zcela bezcenné.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8352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Výsledný graf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9961" y="1444443"/>
            <a:ext cx="7684077" cy="45619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55335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83759" y="1124744"/>
            <a:ext cx="8208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Literatura: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VANÍČEK, Jiří. </a:t>
            </a:r>
            <a:r>
              <a:rPr lang="cs-CZ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Informatika pro základní školy a víceletá gymnázia 2. díl</a:t>
            </a: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Brno: CP Books, 2005, ISBN 80-251-0630-6</a:t>
            </a:r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Základní pravidla</a:t>
            </a:r>
          </a:p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pro vytvoření grafu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1844824"/>
            <a:ext cx="777686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Připravit si tabulku s údaji.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Vybrat správný typ grafu.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Správně označit oblast buněk, která se má v grafu zobrazit.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Neoznačovat pouze čísla, ale i popisující slova (např. názvy států, měsíců, jména osob…)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Zvolit vhodný titulek grafu.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7061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Příprava tabulky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99592" y="1196752"/>
            <a:ext cx="63566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Nejprve si připravíme tabulku podle vzoru:</a:t>
            </a:r>
          </a:p>
          <a:p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3948" y="2348880"/>
            <a:ext cx="8176104" cy="35781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0469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Příprava tabulky - formátování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72670" y="1039376"/>
            <a:ext cx="8071428" cy="2057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4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Zarovnáme dny v týdnu a jména na střed.</a:t>
            </a:r>
          </a:p>
          <a:p>
            <a:pPr marL="457200" indent="-457200">
              <a:lnSpc>
                <a:spcPct val="114000"/>
              </a:lnSpc>
              <a:buFont typeface="Wingdings" pitchFamily="2" charset="2"/>
              <a:buChar char="Ø"/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V tabulce u číselných hodnot nastavíme formát čísla – měna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Kč.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lnSpc>
                <a:spcPct val="114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Nastavíme vhodné ohraničení tabulky, styl buňky.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7841242" cy="30522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28467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Vhodný graf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1452" y="1340768"/>
            <a:ext cx="83410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Který druh grafu je vhodné použít k zobrazení údajů?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Který druh grafu není vhodné použít?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776" y="3212976"/>
            <a:ext cx="86044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Odpovědi: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Pro zobrazení závislosti útraty na dnech můžeme použít například graf sloupcový.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Nevhodným grafem může být například graf výsečový.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636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Označení oblasti buněk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065" y="2204864"/>
            <a:ext cx="8215870" cy="35283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63605" y="1295182"/>
            <a:ext cx="6541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Označíme celou tabulku včetně jmen a dnů.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991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Vložení grafu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920880" cy="52184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964647" y="1181943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1.</a:t>
            </a:r>
            <a:endParaRPr 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866493" y="1916832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148064" y="3558162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cs-CZ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84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Vložený graf 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8" t="2251" r="1900" b="2843"/>
          <a:stretch/>
        </p:blipFill>
        <p:spPr bwMode="auto">
          <a:xfrm>
            <a:off x="834056" y="1412776"/>
            <a:ext cx="7475888" cy="44467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80245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Úprava grafu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15616" y="1412776"/>
            <a:ext cx="7257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Pomocí nástrojů grafu můžeme nyní graf upravit.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2757" y="2492896"/>
            <a:ext cx="6478485" cy="30486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74638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216</Words>
  <Application>Microsoft Office PowerPoint</Application>
  <PresentationFormat>Předvádění na obrazovce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69</cp:revision>
  <dcterms:created xsi:type="dcterms:W3CDTF">2012-12-05T19:17:16Z</dcterms:created>
  <dcterms:modified xsi:type="dcterms:W3CDTF">2014-01-17T09:24:31Z</dcterms:modified>
</cp:coreProperties>
</file>