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4" r:id="rId3"/>
    <p:sldId id="260" r:id="rId4"/>
    <p:sldId id="274" r:id="rId5"/>
    <p:sldId id="262" r:id="rId6"/>
    <p:sldId id="266" r:id="rId7"/>
    <p:sldId id="272" r:id="rId8"/>
    <p:sldId id="275" r:id="rId9"/>
    <p:sldId id="27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01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911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073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047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7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0322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8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469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6986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11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132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95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</a:t>
            </a:r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dkazy buněk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547664" y="1734181"/>
            <a:ext cx="64087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Potřebujeme při zadávání vzorců.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Odkazy mohou být:</a:t>
            </a:r>
          </a:p>
          <a:p>
            <a:pPr marL="2286000" lvl="4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Relativní</a:t>
            </a:r>
          </a:p>
          <a:p>
            <a:pPr marL="2286000" lvl="4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Absolutní</a:t>
            </a:r>
          </a:p>
          <a:p>
            <a:pPr marL="2286000" lvl="4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Smíšené</a:t>
            </a:r>
            <a:endParaRPr lang="cs-CZ" sz="28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3805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Relativní odkaz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043608" y="1360736"/>
            <a:ext cx="7344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Při 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kopírování vzorce do dalších řádků nebo sloupců program využívá logiku vzorce a podle toho, kam vzorec vložíme, upraví i odkazy ve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vzorci.</a:t>
            </a:r>
            <a:endParaRPr lang="cs-CZ" sz="28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Relativní odkaz - mění se podle polohy vzorce (aktualizuje se číslo řádku či označení sloupce).</a:t>
            </a:r>
          </a:p>
        </p:txBody>
      </p:sp>
    </p:spTree>
    <p:extLst>
      <p:ext uri="{BB962C8B-B14F-4D97-AF65-F5344CB8AC3E}">
        <p14:creationId xmlns:p14="http://schemas.microsoft.com/office/powerpoint/2010/main" xmlns="" val="228916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Relativní odkaz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367644" y="1700808"/>
            <a:ext cx="640871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Buňka ve vzorci je zadána pouze pomocí jména sloupce a řádku.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Relativní odkaz má například tvar: </a:t>
            </a:r>
          </a:p>
          <a:p>
            <a:pPr algn="ctr">
              <a:lnSpc>
                <a:spcPct val="200000"/>
              </a:lnSpc>
            </a:pPr>
            <a:r>
              <a:rPr lang="cs-CZ" sz="4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A3</a:t>
            </a:r>
            <a:endParaRPr lang="cs-CZ" sz="4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Cvičení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1585660"/>
            <a:ext cx="4863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alibri" pitchFamily="34" charset="0"/>
                <a:cs typeface="Calibri" pitchFamily="34" charset="0"/>
              </a:rPr>
              <a:t>Podle vzoru si připravte tabulku: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0306" y="2492896"/>
            <a:ext cx="5842479" cy="29651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32983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Řešení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7" y="1051920"/>
            <a:ext cx="76328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Do buňky </a:t>
            </a: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E3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vložte vzorec, který sečte čísla v řádku a kopírujte tažením.</a:t>
            </a:r>
          </a:p>
          <a:p>
            <a:pPr algn="ctr"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=B3+C3+D3</a:t>
            </a:r>
            <a:endParaRPr lang="cs-CZ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3668" y="3356992"/>
            <a:ext cx="5976664" cy="28776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87014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Řešení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73396" y="1051920"/>
            <a:ext cx="8119084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Při kopírování program doplnil automaticky relativní adresy. Obrázek nám znázorňuje, jak program počítal.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3484" y="2636912"/>
            <a:ext cx="7237031" cy="33843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43152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Řešení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723" y="1772816"/>
            <a:ext cx="7678554" cy="38164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50511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Pamatuj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47812" y="1340768"/>
            <a:ext cx="78483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Relativní adresa je odkaz přizpůsobující se své pozici například A1.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Pokud kopírujeme vzorec, kopíruje se automaticky adresa relativní.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Relativní 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odkaz - </a:t>
            </a:r>
            <a:r>
              <a:rPr lang="cs-CZ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mění se podle polohy vzorce (aktualizuje se číslo řádku či označení sloupce</a:t>
            </a: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).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54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Literatura: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VANÍČEK, Jiří. </a:t>
            </a:r>
            <a:r>
              <a:rPr lang="cs-CZ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Informatika pro základní školy a víceletá gymnázia 2. díl</a:t>
            </a: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Brno: CP Books, 2005, ISBN 80-251-0630-6</a:t>
            </a:r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169</Words>
  <Application>Microsoft Office PowerPoint</Application>
  <PresentationFormat>Předvádění na obrazovce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42</cp:revision>
  <dcterms:created xsi:type="dcterms:W3CDTF">2012-12-15T12:17:40Z</dcterms:created>
  <dcterms:modified xsi:type="dcterms:W3CDTF">2014-01-17T09:15:01Z</dcterms:modified>
</cp:coreProperties>
</file>