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68" r:id="rId4"/>
    <p:sldId id="276" r:id="rId5"/>
    <p:sldId id="279" r:id="rId6"/>
    <p:sldId id="277" r:id="rId7"/>
    <p:sldId id="278" r:id="rId8"/>
    <p:sldId id="261" r:id="rId9"/>
    <p:sldId id="270" r:id="rId10"/>
    <p:sldId id="28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94660"/>
  </p:normalViewPr>
  <p:slideViewPr>
    <p:cSldViewPr>
      <p:cViewPr varScale="1">
        <p:scale>
          <a:sx n="69" d="100"/>
          <a:sy n="69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bsolutní odkaz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1600" y="1628800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Někdy při kopírování vzorců potřebujeme, aby se některé odkazy neměnily.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 takovému účelu slouží absolutní odkazy, které mají podle potřeby znak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před názvem sloupce, řádku.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75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Tvar absolutního odkazu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31640" y="1268760"/>
            <a:ext cx="72728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Znak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„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můžeme vkládat buď z klávesnice nebo pomocí klávesy F4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Vkládání pomocí klávesy F4: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1xF4	   →  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           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2xF4	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→     A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3xF4    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→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4xF4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→ 	 A5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93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- násobilka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9" y="109371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Úkol: V Excelu vytvoř násobilku pěti.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P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odle vzoru připravíme tabulku, do které budeme vkládat vzorce.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9499" y="2636912"/>
            <a:ext cx="6036428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3845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- násobilka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9" y="1093716"/>
            <a:ext cx="828092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vložíme do buňky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E3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vzorec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=B3*C3 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 kopírujeme tažením, výsledky budou následující: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3668" y="2852936"/>
            <a:ext cx="5976664" cy="31910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7774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- násobilka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1540" y="1340768"/>
            <a:ext cx="828092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Jak program počítá?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266930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1619672" y="371703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236913" y="371703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619672" y="417423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30252" y="417423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606352" y="4655005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230252" y="4683061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230252" y="5148064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619672" y="512565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6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- násobilka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9" y="1093716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Abychom získali správné výsledky, musíme při zadávání vzorce změnit relativní adresu buňky B3 na adresu absolutní: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$B$3</a:t>
            </a:r>
            <a:endParaRPr lang="cs-CZ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9" y="270892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Program bude počítat v této posloupnosti: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6585532" cy="2750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707904" y="5589240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707904" y="5157192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707904" y="4725144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312132" y="4725144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707904" y="6021288"/>
            <a:ext cx="10801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312132" y="4762164"/>
            <a:ext cx="1080120" cy="3950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312132" y="4725144"/>
            <a:ext cx="1080120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312132" y="4748717"/>
            <a:ext cx="1080120" cy="12725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759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– násobilka</a:t>
            </a:r>
          </a:p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82751"/>
            <a:ext cx="6320495" cy="31925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58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Pamatuj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8503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Absolutní adresa je odkaz, směřující stále na stejné buňky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1.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Smíšená adresa má tvar: 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5 nebo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A5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Rychlou změnu adresy provádíme klávesou F4.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kopírujeme vzorec, kopíruje se automaticky adresa relativní.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 psaní vzorců se mohou odkazy absolutní a relativní kombinovat.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Umíte odpovědět?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1340768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Definuj význam relativního odkazu.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Definuj význam absolutního odkazu.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Je možné vzorec s absolutním odkazem kopírovat?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Kterou klávesu používáme při změně adresy relativní na absolutní či naopak?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Mohou se při psaní vzorců kombinovat adresy relativní a absolutní?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35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246</Words>
  <Application>Microsoft Office PowerPoint</Application>
  <PresentationFormat>Předvádění na obrazovce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44</cp:revision>
  <dcterms:created xsi:type="dcterms:W3CDTF">2012-12-15T12:17:40Z</dcterms:created>
  <dcterms:modified xsi:type="dcterms:W3CDTF">2014-01-17T09:12:24Z</dcterms:modified>
</cp:coreProperties>
</file>