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01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1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07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47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7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32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8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69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9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11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132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95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vičení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181" y="908720"/>
            <a:ext cx="80724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Podle předlohy vytvoř tabulku pro přehled známek.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Každý předmět bude mít samostatný řádek.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Šířku všech sloupců vhodně uprav.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994" y="3068960"/>
            <a:ext cx="8700778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Cvičení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43360" y="1167135"/>
            <a:ext cx="772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 zadávání známek použij svou žákovskou knížku. 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8563830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35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vičení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7564" y="1051920"/>
            <a:ext cx="7848872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Do sloupců vpravo umísti takové vzorce, které vypočítají aritmetický průměr známek každého předmětu, výslednou známku na vysvědčení.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8534513" cy="33843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vičení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43112" y="1183035"/>
            <a:ext cx="6258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Celou svou práci vhodně graficky uprav.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585" y="2060848"/>
            <a:ext cx="8034830" cy="3528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9697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Kontrola vzorců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864" y="1844824"/>
            <a:ext cx="8670272" cy="32645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5654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něco navíc…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15238" y="1844824"/>
            <a:ext cx="68131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Nyní máš svou aktivní žákovskou knížku 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a můžeš si například vyzkoušet, kolik jedniček musíš získat k vylepšení známky </a:t>
            </a:r>
            <a:r>
              <a:rPr lang="cs-CZ" sz="2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</a:t>
            </a:r>
            <a:endParaRPr lang="cs-CZ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6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93</Words>
  <Application>Microsoft Office PowerPoint</Application>
  <PresentationFormat>Předvádění na obrazovce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16</cp:revision>
  <dcterms:created xsi:type="dcterms:W3CDTF">2012-12-15T12:17:40Z</dcterms:created>
  <dcterms:modified xsi:type="dcterms:W3CDTF">2014-01-17T09:10:51Z</dcterms:modified>
</cp:coreProperties>
</file>