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60" r:id="rId4"/>
    <p:sldId id="261" r:id="rId5"/>
    <p:sldId id="262" r:id="rId6"/>
    <p:sldId id="263" r:id="rId7"/>
    <p:sldId id="265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5" autoAdjust="0"/>
    <p:restoredTop sz="94660"/>
  </p:normalViewPr>
  <p:slideViewPr>
    <p:cSldViewPr>
      <p:cViewPr varScale="1">
        <p:scale>
          <a:sx n="69" d="100"/>
          <a:sy n="69" d="100"/>
        </p:scale>
        <p:origin x="-133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0010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9911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7073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0475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372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0322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487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5469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6986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2119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9132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495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</a:t>
            </a:r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vičení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11181" y="908720"/>
            <a:ext cx="807240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Podle předlohy vytvoř tabulku pro přehled známek.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Každý předmět bude mít samostatný řádek.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Šířku všech sloupců vhodně uprav.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6994" y="3068960"/>
            <a:ext cx="8700778" cy="33843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99697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Cvičení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843360" y="1167135"/>
            <a:ext cx="7720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K zadávání známek použij svou žákovskou knížku. 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76872"/>
            <a:ext cx="8563830" cy="31683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99697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35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</a:t>
            </a:r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vičení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47564" y="1051920"/>
            <a:ext cx="7848872" cy="1964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Do sloupců vpravo umísti takové vzorce, které vypočítají aritmetický průměr známek každého předmětu, výslednou známku na vysvědčení.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12976"/>
            <a:ext cx="8534513" cy="33843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99697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</a:t>
            </a:r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vičení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43112" y="1183035"/>
            <a:ext cx="62589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Celou svou práci vhodně graficky uprav.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4585" y="2060848"/>
            <a:ext cx="8034830" cy="35283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99697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Kontrola vzorců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6864" y="1844824"/>
            <a:ext cx="8670272" cy="326456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56546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 něco navíc…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215238" y="1844824"/>
            <a:ext cx="68131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Nyní máš svou aktivní žákovskou knížku 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a můžeš si například vyzkoušet, kolik jedniček musíš získat k vylepšení známky </a:t>
            </a:r>
            <a:r>
              <a:rPr lang="cs-CZ" sz="28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</a:t>
            </a:r>
            <a:endParaRPr lang="cs-CZ" sz="28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4869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Zdroje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67544" y="1124744"/>
            <a:ext cx="820891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Literatura: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VANÍČEK, Jiří. </a:t>
            </a:r>
            <a:r>
              <a:rPr lang="cs-CZ" sz="20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Informatika pro základní školy a víceletá gymnázia 2. díl</a:t>
            </a:r>
            <a:r>
              <a:rPr lang="cs-CZ" sz="2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 Brno: CP Books, 2005, ISBN 80-251-0630-6</a:t>
            </a:r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Obrázky: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>
                <a:latin typeface="Calibri" pitchFamily="34" charset="0"/>
                <a:cs typeface="Calibri" pitchFamily="34" charset="0"/>
              </a:rPr>
              <a:t>Vlastní, snímky obrazovky aplikace Excel systému Microsoft Office 2010.</a:t>
            </a:r>
            <a:endParaRPr lang="cs-CZ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7980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93</Words>
  <Application>Microsoft Office PowerPoint</Application>
  <PresentationFormat>Předvádění na obrazovce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Aerodynamika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 Bazant</dc:creator>
  <cp:lastModifiedBy>Petr Bazant</cp:lastModifiedBy>
  <cp:revision>16</cp:revision>
  <dcterms:created xsi:type="dcterms:W3CDTF">2012-12-15T12:17:40Z</dcterms:created>
  <dcterms:modified xsi:type="dcterms:W3CDTF">2014-01-17T09:10:51Z</dcterms:modified>
</cp:coreProperties>
</file>