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5" r:id="rId4"/>
    <p:sldId id="266" r:id="rId5"/>
    <p:sldId id="267" r:id="rId6"/>
    <p:sldId id="264" r:id="rId7"/>
    <p:sldId id="263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2" autoAdjust="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07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47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7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9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1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13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9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Úvod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48478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 mnoha vzorcích si vystačíme pouze se základními matematickými znaménky.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MS Excel zná celou řadu užitečných vzorců, které můžeme využívat při vlastních výpočtech.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Při vkládání vzorců nám nabízí nápovědu, která nás krátce informuje o tom, co daný vzorec počítá.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Funkce ZAOKROUHLIT 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59632" y="1412776"/>
            <a:ext cx="69847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 Funkce ZAOKROUHLIT zaokrouhlí číslo         na zadaný počet číslic.</a:t>
            </a:r>
          </a:p>
          <a:p>
            <a:pPr algn="ctr"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=ZAOKROUHLIT(</a:t>
            </a:r>
            <a:r>
              <a:rPr lang="cs-CZ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číslo; číslice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cs-CZ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Povinné argumenty: 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cs-CZ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Číslo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→ jde o číslo, které chceme zaokrouhlit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cs-CZ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Číslice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→ určuje počet číslic, na které chceme zadané číslo zaokrouhlit</a:t>
            </a:r>
          </a:p>
        </p:txBody>
      </p:sp>
    </p:spTree>
    <p:extLst>
      <p:ext uri="{BB962C8B-B14F-4D97-AF65-F5344CB8AC3E}">
        <p14:creationId xmlns:p14="http://schemas.microsoft.com/office/powerpoint/2010/main" xmlns="" val="208701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Argument </a:t>
            </a:r>
            <a:r>
              <a:rPr lang="cs-C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číslice</a:t>
            </a:r>
            <a:endParaRPr lang="cs-CZ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48478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Argument číslice je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větší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než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0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→ číslo bude zaokrouhleno na zadaný počet desetinných míst.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Argument číslice je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roven 0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→ číslo bude zaokrouhleno na nejbližší celé číslo.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Argument číslice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menší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než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→ číslo bude zaokrouhleno směrem doleva od desetinné čárky.</a:t>
            </a:r>
          </a:p>
        </p:txBody>
      </p:sp>
    </p:spTree>
    <p:extLst>
      <p:ext uri="{BB962C8B-B14F-4D97-AF65-F5344CB8AC3E}">
        <p14:creationId xmlns:p14="http://schemas.microsoft.com/office/powerpoint/2010/main" xmlns="" val="1557910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Argument </a:t>
            </a:r>
            <a:r>
              <a:rPr lang="cs-C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číslice</a:t>
            </a:r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cs-CZ" sz="4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56278" y="2822753"/>
            <a:ext cx="2666114" cy="83099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9 456,194</a:t>
            </a:r>
            <a:endParaRPr lang="cs-CZ" sz="4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0" y="2826821"/>
            <a:ext cx="2592288" cy="1008112"/>
          </a:xfrm>
          <a:prstGeom prst="wedgeRoundRectCallout">
            <a:avLst>
              <a:gd name="adj1" fmla="val 81148"/>
              <a:gd name="adj2" fmla="val -1448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Argument číslice je roven -3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578756" y="1484784"/>
            <a:ext cx="2481076" cy="1008112"/>
          </a:xfrm>
          <a:prstGeom prst="wedgeRoundRectCallout">
            <a:avLst>
              <a:gd name="adj1" fmla="val 86785"/>
              <a:gd name="adj2" fmla="val 10897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Argument číslice je roven -2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6588224" y="4331319"/>
            <a:ext cx="2376264" cy="1008112"/>
          </a:xfrm>
          <a:prstGeom prst="wedgeRoundRectCallout">
            <a:avLst>
              <a:gd name="adj1" fmla="val -86599"/>
              <a:gd name="adj2" fmla="val -14172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Argument číslice je roven 3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Zaoblený obdélníkový popisek 11"/>
          <p:cNvSpPr/>
          <p:nvPr/>
        </p:nvSpPr>
        <p:spPr>
          <a:xfrm>
            <a:off x="3059832" y="5335736"/>
            <a:ext cx="3240360" cy="1008112"/>
          </a:xfrm>
          <a:prstGeom prst="wedgeRoundRectCallout">
            <a:avLst>
              <a:gd name="adj1" fmla="val 9816"/>
              <a:gd name="adj2" fmla="val -23998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Argument číslice je roven 1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Zaoblený obdélníkový popisek 12"/>
          <p:cNvSpPr/>
          <p:nvPr/>
        </p:nvSpPr>
        <p:spPr>
          <a:xfrm>
            <a:off x="3557836" y="1196752"/>
            <a:ext cx="2376264" cy="1008112"/>
          </a:xfrm>
          <a:prstGeom prst="wedgeRoundRectCallout">
            <a:avLst>
              <a:gd name="adj1" fmla="val -6645"/>
              <a:gd name="adj2" fmla="val 13164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Argument číslice je roven 0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Zaoblený obdélníkový popisek 13"/>
          <p:cNvSpPr/>
          <p:nvPr/>
        </p:nvSpPr>
        <p:spPr>
          <a:xfrm>
            <a:off x="144016" y="5315148"/>
            <a:ext cx="2448272" cy="1008112"/>
          </a:xfrm>
          <a:prstGeom prst="wedgeRoundRectCallout">
            <a:avLst>
              <a:gd name="adj1" fmla="val 116675"/>
              <a:gd name="adj2" fmla="val -23998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Argument číslice je roven -1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Zaoblený obdélníkový popisek 14"/>
          <p:cNvSpPr/>
          <p:nvPr/>
        </p:nvSpPr>
        <p:spPr>
          <a:xfrm>
            <a:off x="6602288" y="1700808"/>
            <a:ext cx="2398080" cy="1008112"/>
          </a:xfrm>
          <a:prstGeom prst="wedgeRoundRectCallout">
            <a:avLst>
              <a:gd name="adj1" fmla="val -103481"/>
              <a:gd name="adj2" fmla="val 8881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Argument číslice je roven 2</a:t>
            </a:r>
            <a:endParaRPr lang="cs-CZ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38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Příklad </a:t>
            </a:r>
            <a:endParaRPr lang="cs-CZ" sz="4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37444" y="1196752"/>
            <a:ext cx="687111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Zaokrouhli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číslo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56,457: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na setiny: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ZAOKROUHLIT (56,457;2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)      →     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56,46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arenR" startAt="2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n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a desítky:</a:t>
            </a:r>
          </a:p>
          <a:p>
            <a:pPr>
              <a:lnSpc>
                <a:spcPct val="200000"/>
              </a:lnSpc>
            </a:pPr>
            <a:r>
              <a:rPr lang="cs-CZ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      =ZAOKROUHLIT(56,457;-1)     →     60</a:t>
            </a:r>
            <a:endParaRPr lang="cs-CZ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67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Funkce 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34076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ZAOKR.DOLŮ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– zaokrouhlí číslo dolů, směrem k nule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ZAOKR.NAHORU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– zaokrouhlí číslo na nejbližší celé číslo nebo na nejbližší násobek zadané hodnoty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ZAOKROUHLIT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– zaokrouhlí číslo na zadaný počet číslic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ZAOKROUHLIT.NA.LICHÉ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– zaokrouhlí číslo nahoru na nejbližší celé liché číslo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ZAOKROUHLIT.NA.SUDÉ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– zaokrouhlí číslo nahoru na nejbližší celé sudé číslo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14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63588" y="1051920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Přepiš si tabulku podle vzoru.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Pomocí funkce ZAOKROUHLIT dopočítej druhý sloupeček tabulky.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36915"/>
            <a:ext cx="6480720" cy="39834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175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65151" y="1237804"/>
            <a:ext cx="694877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Podle vzoru si zkontrolujte správné vzorce: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883" y="2524563"/>
            <a:ext cx="8648233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79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Řešení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63588" y="1196752"/>
            <a:ext cx="69487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Podle vzoru si zkontrolujte správné výsledky: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9024" y="2204862"/>
            <a:ext cx="6325951" cy="41431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37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300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30</cp:revision>
  <dcterms:created xsi:type="dcterms:W3CDTF">2012-12-15T12:17:40Z</dcterms:created>
  <dcterms:modified xsi:type="dcterms:W3CDTF">2014-01-17T09:06:57Z</dcterms:modified>
</cp:coreProperties>
</file>