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0" r:id="rId3"/>
    <p:sldId id="262" r:id="rId4"/>
    <p:sldId id="263" r:id="rId5"/>
    <p:sldId id="261" r:id="rId6"/>
    <p:sldId id="26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0010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9911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7073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0475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372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0322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487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469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6986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2119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132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95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Zadání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979712" y="1071888"/>
            <a:ext cx="5544616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Podle předlohy si připravte tabulky se kterými budete pracovat.</a:t>
            </a:r>
            <a:endParaRPr lang="cs-CZ" sz="28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523" y="2780928"/>
            <a:ext cx="8716953" cy="29384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8916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Úkoly 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99592" y="1340768"/>
            <a:ext cx="7488832" cy="451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Do připravených řádků i sloupců vlož příslušné vzorce, které kopíruj tažením.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U výsledků zadej formát čísla: záporné hodnoty budou označeny červenou barvou s přesností na dvě desetinná místa, tisíce budou odděleny mezerou.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Nastav vhodnou velikost buněk.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Uprav ohraničení, zarovnání tabulky.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Tabulky graficky uprav.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Řešení – dosazené vzorce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28593" y="1916832"/>
            <a:ext cx="8886814" cy="27838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87014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Výsledné tabulky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068" y="1988840"/>
            <a:ext cx="8573863" cy="22562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91758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Vyzkoušejte si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40892" y="1340768"/>
            <a:ext cx="5760872" cy="13181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změňte první hodnotu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x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na číslo -12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hodnoty výpočtů se změní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864" y="3200400"/>
            <a:ext cx="8798272" cy="23743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ál 1"/>
          <p:cNvSpPr/>
          <p:nvPr/>
        </p:nvSpPr>
        <p:spPr>
          <a:xfrm>
            <a:off x="2051720" y="3573016"/>
            <a:ext cx="648072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969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24744"/>
            <a:ext cx="8208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8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98</Words>
  <Application>Microsoft Office PowerPoint</Application>
  <PresentationFormat>Předvádění na obrazovce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Bazant</dc:creator>
  <cp:lastModifiedBy>Petr Bazant</cp:lastModifiedBy>
  <cp:revision>26</cp:revision>
  <dcterms:created xsi:type="dcterms:W3CDTF">2012-12-15T12:17:40Z</dcterms:created>
  <dcterms:modified xsi:type="dcterms:W3CDTF">2014-01-17T09:05:59Z</dcterms:modified>
</cp:coreProperties>
</file>