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0" r:id="rId5"/>
    <p:sldId id="270" r:id="rId6"/>
    <p:sldId id="264" r:id="rId7"/>
    <p:sldId id="265" r:id="rId8"/>
    <p:sldId id="263" r:id="rId9"/>
    <p:sldId id="271" r:id="rId10"/>
    <p:sldId id="269" r:id="rId11"/>
    <p:sldId id="266" r:id="rId12"/>
    <p:sldId id="268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Funkce MAX a MIN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93558" y="1268760"/>
            <a:ext cx="79568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například potřebujeme určit největší či nejmenší číslo z dlouhé řady čísel, můžeme použít funkci MAX či MIN.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Funkce MAX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vrátí maximální hodnotu v dané oblasti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Funkce MIN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– vrátí minimální hodnotu v dané oblasti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Postup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10060" y="1014964"/>
            <a:ext cx="686322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Do buňky C12 vložíme opět funkci SVYHLEDAT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Zápis:  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=SVYHLEDAT(E9;A2:B6;2;NEPRAVDA)</a:t>
            </a:r>
            <a:endParaRPr lang="cs-CZ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5308" y="2348880"/>
            <a:ext cx="6552728" cy="4281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552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15616" y="1050760"/>
            <a:ext cx="70744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 správném zadání vzorců se nám budou zobrazovat správná jména: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8721" y="2571001"/>
            <a:ext cx="6714379" cy="40966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58915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č.3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 flipH="1">
            <a:off x="647564" y="1080603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 tabulce přepište některé údaje uvádějící výšku.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Zkontrolujte, zda se správně aktualizovali hodnoty pod tabulkou.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0793" y="3293368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Příklad: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8396" y="3092796"/>
            <a:ext cx="5647940" cy="34589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/>
          <p:cNvSpPr/>
          <p:nvPr/>
        </p:nvSpPr>
        <p:spPr>
          <a:xfrm>
            <a:off x="2627784" y="4077072"/>
            <a:ext cx="648072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2627784" y="4694308"/>
            <a:ext cx="648072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77904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Zápis vzorce MAX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9592" y="1772816"/>
            <a:ext cx="73448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=MAX(B3:B7)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Zápis znamená, že projde všechny buňky v oblasti B3 až B7 a zapíše nejvyšší nalezenou hodnotu.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00388" y="1771700"/>
            <a:ext cx="2376264" cy="57606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Zápis vzorce MIN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9592" y="1772816"/>
            <a:ext cx="73448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=MIN(C2:C8)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Zápis znamená, že projde všechny buňky v oblasti C2 až C8 a zapíše nejnižší nalezenou hodnotu.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00388" y="1771700"/>
            <a:ext cx="2376264" cy="57606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339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č.1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6" y="1077720"/>
            <a:ext cx="7209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Přepište si tabulku podle vzoru.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 buněk E8 a E9 společně zadáme funkce MAX, MIN pro určení nejvyšší a nejnižší hodnoty výšky.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6400" y="2832046"/>
            <a:ext cx="6588732" cy="36567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-24408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Postup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980728"/>
            <a:ext cx="9217024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Do buňky E8 vložíme funkci MAX.          Zápis: 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=MAX(A2:A6)</a:t>
            </a:r>
            <a:endParaRPr 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Do buňky E9 vložíme funkci MIN.           Zápis: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=MIN(A2:A6)</a:t>
            </a:r>
            <a:endParaRPr 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11" y="2636912"/>
            <a:ext cx="7683961" cy="3816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622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97710" y="1196752"/>
            <a:ext cx="7740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Po správném zadání vzorců získáme výsledek: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917" y="1988840"/>
            <a:ext cx="7866166" cy="4248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3881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č.2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893619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budu chtít najít jméno žáka s nejvyšší a nejnižší výškou, napomůže mi funkce SVYHLEDAT.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Připravíme si další dva řádky podle vzoru: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08548"/>
            <a:ext cx="6048672" cy="37585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2051720" y="5733256"/>
            <a:ext cx="3600400" cy="9338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752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Funkce SVYHLEDAT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6924" y="1412776"/>
            <a:ext cx="1030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Zápis: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7269" y="1935996"/>
            <a:ext cx="7072840" cy="11697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69324" y="3991226"/>
            <a:ext cx="79351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PRAVDA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– přibližná shoda, hodnoty v prvním sloupci tabulky musí být seřazeny vzestupně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NEPRAVDA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– najde jen přesnou shodu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16924" y="3412530"/>
            <a:ext cx="79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Typ:</a:t>
            </a:r>
          </a:p>
        </p:txBody>
      </p:sp>
    </p:spTree>
    <p:extLst>
      <p:ext uri="{BB962C8B-B14F-4D97-AF65-F5344CB8AC3E}">
        <p14:creationId xmlns:p14="http://schemas.microsoft.com/office/powerpoint/2010/main" xmlns="" val="3224120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Postup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15616" y="908720"/>
            <a:ext cx="67572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Do buňky C11 vložíme funkci SVYHLEDAT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Zápis:  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=SVYHLEDAT(E8;A2:B6;2;NEPRAVDA)</a:t>
            </a:r>
            <a:endParaRPr lang="cs-CZ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9652" y="2420888"/>
            <a:ext cx="6948772" cy="4166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482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269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28</cp:revision>
  <dcterms:created xsi:type="dcterms:W3CDTF">2012-12-15T12:17:40Z</dcterms:created>
  <dcterms:modified xsi:type="dcterms:W3CDTF">2014-01-17T09:01:37Z</dcterms:modified>
</cp:coreProperties>
</file>