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8" r:id="rId3"/>
    <p:sldId id="260" r:id="rId4"/>
    <p:sldId id="262" r:id="rId5"/>
    <p:sldId id="263" r:id="rId6"/>
    <p:sldId id="261" r:id="rId7"/>
    <p:sldId id="266" r:id="rId8"/>
    <p:sldId id="264" r:id="rId9"/>
    <p:sldId id="267" r:id="rId10"/>
    <p:sldId id="269" r:id="rId11"/>
    <p:sldId id="268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685" autoAdjust="0"/>
    <p:restoredTop sz="94660"/>
  </p:normalViewPr>
  <p:slideViewPr>
    <p:cSldViewPr>
      <p:cViewPr varScale="1">
        <p:scale>
          <a:sx n="69" d="100"/>
          <a:sy n="69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0010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9911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7073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0475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372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0322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487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469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6986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119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132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95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Psaní vzorců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8188" y="1225689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Při psaní vzorců je nutné dodržovat základní pravidla: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Každý vzorec musí začínat znakem „rovná se“ (=).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Pokud znak zapomeneme napsat, program nic nespočítá.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Adresy buněk nemusíme psát z klávesnice, můžeme označovat myší.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Psaní vzorce ukončíme například klávesou </a:t>
            </a:r>
            <a:r>
              <a:rPr lang="cs-CZ" sz="2400" b="1" i="1" dirty="0" smtClean="0">
                <a:latin typeface="Calibri" pitchFamily="34" charset="0"/>
                <a:cs typeface="Calibri" pitchFamily="34" charset="0"/>
              </a:rPr>
              <a:t>Enter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Psaní vzorce můžeme přerušit například klávesou </a:t>
            </a:r>
            <a:r>
              <a:rPr lang="cs-CZ" sz="2400" b="1" i="1" dirty="0" smtClean="0">
                <a:latin typeface="Calibri" pitchFamily="34" charset="0"/>
                <a:cs typeface="Calibri" pitchFamily="34" charset="0"/>
              </a:rPr>
              <a:t>Esc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, tlačítkem </a:t>
            </a:r>
            <a:r>
              <a:rPr lang="cs-CZ" sz="2400" b="1" i="1" dirty="0" smtClean="0">
                <a:latin typeface="Calibri" pitchFamily="34" charset="0"/>
                <a:cs typeface="Calibri" pitchFamily="34" charset="0"/>
              </a:rPr>
              <a:t>storno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Napsaný vzorec je třeba vyzkoušet například záměnou čísel.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4427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Kontrola vzorců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4083" y="1700808"/>
            <a:ext cx="6455834" cy="39882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37301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Řešení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636" y="2060848"/>
            <a:ext cx="6552728" cy="39342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763688" y="1196752"/>
            <a:ext cx="4787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Podle vzoru si zkontrolujte svou práci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3548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24744"/>
            <a:ext cx="8208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8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Matematické vzorce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259632" y="1196752"/>
            <a:ext cx="7128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V mnoha vzorcích si vystačíme pouze se základními matematickými znaky: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pro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sčítání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používáme znak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+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pro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odčítání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používáme znak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–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pro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násobení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používáme znak </a:t>
            </a:r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*</a:t>
            </a:r>
            <a:endParaRPr lang="cs-CZ" sz="24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pro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dělení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používáme znak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/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pro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umocňování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používáme stříšku </a:t>
            </a:r>
            <a:r>
              <a:rPr lang="pt-BR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^</a:t>
            </a:r>
            <a:endParaRPr lang="cs-CZ" sz="24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Sčítání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81790" y="1061429"/>
            <a:ext cx="72728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B2+B4</a:t>
            </a: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pt-B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ečte hodnoty v buňkách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B2</a:t>
            </a:r>
            <a:r>
              <a:rPr lang="pt-BR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B4</a:t>
            </a:r>
            <a:endParaRPr lang="pt-BR" sz="28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1660" y="2276872"/>
            <a:ext cx="6048672" cy="36787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5977" y="2257363"/>
            <a:ext cx="6112046" cy="36787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Odčítání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043608" y="908720"/>
            <a:ext cx="56166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=B2-B4  </a:t>
            </a:r>
            <a:r>
              <a:rPr lang="pl-PL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odečte hodnotu v buňce </a:t>
            </a:r>
            <a:r>
              <a:rPr lang="pl-PL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B4</a:t>
            </a:r>
          </a:p>
          <a:p>
            <a:pPr lvl="0" algn="ctr">
              <a:lnSpc>
                <a:spcPct val="150000"/>
              </a:lnSpc>
            </a:pPr>
            <a:r>
              <a:rPr lang="pl-PL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     od </a:t>
            </a:r>
            <a:r>
              <a:rPr lang="pl-PL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hodnoty v buňce </a:t>
            </a:r>
            <a:r>
              <a:rPr lang="pl-PL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B2</a:t>
            </a:r>
            <a:endParaRPr lang="pl-PL" sz="28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5676" y="2348880"/>
            <a:ext cx="5796644" cy="36426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5676" y="2348878"/>
            <a:ext cx="5779676" cy="37790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87014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Násobení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87624" y="956828"/>
            <a:ext cx="61566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B2</a:t>
            </a: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*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B4</a:t>
            </a: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pt-B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ynásobí hodnotu v buňce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B2</a:t>
            </a:r>
          </a:p>
          <a:p>
            <a:pPr lvl="0" algn="ctr">
              <a:lnSpc>
                <a:spcPct val="150000"/>
              </a:lnSpc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hodnotou v buňce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B4</a:t>
            </a:r>
            <a:endParaRPr lang="pt-BR" sz="28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88691" y="2564904"/>
            <a:ext cx="6055109" cy="40367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88691" y="2577480"/>
            <a:ext cx="6195677" cy="41171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91758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Dělení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971600" y="1041522"/>
            <a:ext cx="61566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B2</a:t>
            </a: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B4</a:t>
            </a: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pt-B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ydělí hodnotu v buňce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B2</a:t>
            </a:r>
            <a:r>
              <a:rPr lang="pt-BR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cs-CZ" sz="2800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 algn="ctr">
              <a:lnSpc>
                <a:spcPct val="150000"/>
              </a:lnSpc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     </a:t>
            </a:r>
            <a:r>
              <a:rPr lang="pt-BR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hodnotou </a:t>
            </a:r>
            <a:r>
              <a:rPr lang="pt-B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 buňce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B4</a:t>
            </a:r>
            <a:endParaRPr lang="pt-BR" sz="28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1450" y="2636912"/>
            <a:ext cx="5861100" cy="38884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9289" y="2636912"/>
            <a:ext cx="5986611" cy="39269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Umocňování 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11560" y="1105672"/>
            <a:ext cx="74168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B2</a:t>
            </a: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^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B4</a:t>
            </a: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pt-B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mocní hodnotu v buňce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B2</a:t>
            </a:r>
            <a:r>
              <a:rPr lang="pt-BR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        </a:t>
            </a:r>
            <a:r>
              <a:rPr lang="pt-BR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hodnotou uvedenou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 </a:t>
            </a:r>
            <a:r>
              <a:rPr lang="pt-B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buňce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B4</a:t>
            </a:r>
            <a:r>
              <a:rPr lang="pt-BR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cs-CZ" sz="28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7825" y="2708920"/>
            <a:ext cx="5634979" cy="37444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27531" y="2675965"/>
            <a:ext cx="5675566" cy="38022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5084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Pamatuj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3528" y="1340768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Při psaní vzorců používáme znaky početních operací:</a:t>
            </a:r>
          </a:p>
          <a:p>
            <a:pPr>
              <a:lnSpc>
                <a:spcPct val="150000"/>
              </a:lnSpc>
            </a:pPr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pt-BR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A1+A2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pt-BR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ečte </a:t>
            </a:r>
            <a:r>
              <a:rPr lang="pt-B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hodnoty v buňkách A1 a </a:t>
            </a:r>
            <a:r>
              <a:rPr lang="pt-BR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A2</a:t>
            </a:r>
            <a:endParaRPr lang="pt-BR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=A1-A2 </a:t>
            </a:r>
            <a:r>
              <a:rPr lang="pl-PL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pl-PL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odečte </a:t>
            </a:r>
            <a:r>
              <a:rPr lang="pl-PL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hodnotu v buňce A2 od hodnoty v buňce </a:t>
            </a:r>
            <a:r>
              <a:rPr lang="pl-PL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A1</a:t>
            </a:r>
            <a:endParaRPr lang="pl-PL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=A1/A2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cs-CZ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pt-BR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ydělí </a:t>
            </a:r>
            <a:r>
              <a:rPr lang="pt-B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hodnotu v buňce A1 hodnotou v buňce </a:t>
            </a:r>
            <a:r>
              <a:rPr lang="pt-BR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A2</a:t>
            </a:r>
            <a:endParaRPr lang="pt-BR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=A1*A2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pt-BR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ynásobí </a:t>
            </a:r>
            <a:r>
              <a:rPr lang="pt-B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hodnotu v buňce A1 hodnotou v buňce </a:t>
            </a:r>
            <a:r>
              <a:rPr lang="pt-BR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A2</a:t>
            </a:r>
            <a:endParaRPr lang="pt-BR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=A1^A2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pt-BR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mocní </a:t>
            </a:r>
            <a:r>
              <a:rPr lang="pt-B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hodnotu v buňce A1 hodnotou uvedenou </a:t>
            </a:r>
            <a:endParaRPr lang="cs-CZ" sz="2400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               </a:t>
            </a:r>
            <a:r>
              <a:rPr lang="pt-BR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 </a:t>
            </a:r>
            <a:r>
              <a:rPr lang="pt-BR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buňce A2.</a:t>
            </a:r>
            <a:endParaRPr lang="cs-CZ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16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Cvičení 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27584" y="1072508"/>
            <a:ext cx="80095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Vytvořte si tabulky podle vzoru.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Do řádků v druhé tabulce vlož zadané vzorce a kopíruj tažením.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2837"/>
            <a:ext cx="6696177" cy="40840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07131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267</Words>
  <Application>Microsoft Office PowerPoint</Application>
  <PresentationFormat>Předvádění na obrazovce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Bazant</dc:creator>
  <cp:lastModifiedBy>Petr Bazant</cp:lastModifiedBy>
  <cp:revision>28</cp:revision>
  <dcterms:created xsi:type="dcterms:W3CDTF">2012-12-15T12:17:40Z</dcterms:created>
  <dcterms:modified xsi:type="dcterms:W3CDTF">2014-01-17T08:54:57Z</dcterms:modified>
</cp:coreProperties>
</file>