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95" r:id="rId3"/>
    <p:sldId id="293" r:id="rId4"/>
    <p:sldId id="282" r:id="rId5"/>
    <p:sldId id="268" r:id="rId6"/>
    <p:sldId id="285" r:id="rId7"/>
    <p:sldId id="284" r:id="rId8"/>
    <p:sldId id="29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681" autoAdjust="0"/>
    <p:restoredTop sz="9466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99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9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396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986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87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91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433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15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627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1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078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754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Psaní do buňky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13409" y="1628800"/>
            <a:ext cx="52565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Klikneme na buňku → označí se →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→ můžeme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začít do buňky psát.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8888" y="3573016"/>
            <a:ext cx="4586224" cy="1800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7991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Psaní do buňky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91579" y="1268760"/>
            <a:ext cx="7560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máme text napsaný → stiskneme klávesu </a:t>
            </a:r>
            <a:r>
              <a:rPr lang="cs-CZ" sz="2800" b="1" i="1" dirty="0" smtClean="0">
                <a:latin typeface="Calibri" pitchFamily="34" charset="0"/>
                <a:cs typeface="Calibri" pitchFamily="34" charset="0"/>
              </a:rPr>
              <a:t>Enter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→ tím potvrdíme text v tabulce → označí    se nám další buňka.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4930" y="3573016"/>
            <a:ext cx="4294137" cy="19753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36457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Pojmenování buněk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93096"/>
            <a:ext cx="5226842" cy="22682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27583" y="1051920"/>
            <a:ext cx="718985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Kromě své adresy může mít každá buňka i název.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Vybereme buňku nebo oblast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Klepneme do pole názvů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Vepíšeme název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4178679" y="3356992"/>
            <a:ext cx="121915" cy="119454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148064" y="2708920"/>
            <a:ext cx="559668" cy="32403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95545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Úprava obsahu buňky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552" y="1063504"/>
            <a:ext cx="72008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potřebujeme text v buňce opravit: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nejprve najedeme kurzorem myši na danou buňku (kurzor má tvar kříže)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na buňku dvakrát klikneme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 buňce se objeví textový kurzor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provedeme opravu</a:t>
            </a:r>
          </a:p>
          <a:p>
            <a:pPr>
              <a:lnSpc>
                <a:spcPct val="150000"/>
              </a:lnSpc>
            </a:pP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725144"/>
            <a:ext cx="4298150" cy="16274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77936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Kopírování buňky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2990850" cy="42100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03848" y="1772816"/>
            <a:ext cx="579626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Buňku označíme</a:t>
            </a:r>
          </a:p>
          <a:p>
            <a:pPr>
              <a:lnSpc>
                <a:spcPct val="150000"/>
              </a:lnSpc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Kopírování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- pomocí klávesové zkratky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Ctrl+C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n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ebo pravé tlačítko myši – příkaz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Kopírovat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cs-CZ" sz="2400" b="1" i="1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V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ybereme místo kam kopii vložíme</a:t>
            </a:r>
          </a:p>
          <a:p>
            <a:pPr>
              <a:lnSpc>
                <a:spcPct val="150000"/>
              </a:lnSpc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Vložení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– pomocí klávesové zkratky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Ctrl+V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n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ebo pravé tlačítko myši - příkaz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Vložit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cs-CZ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83568" y="2492896"/>
            <a:ext cx="1296144" cy="75103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80522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yjmutí buňky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2990850" cy="42100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03848" y="1772816"/>
            <a:ext cx="55167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Buňku označíme</a:t>
            </a:r>
          </a:p>
          <a:p>
            <a:pPr>
              <a:lnSpc>
                <a:spcPct val="150000"/>
              </a:lnSpc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Vyjmout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- pomocí klávesové zkratky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Ctrl+X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n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ebo pravé tlačítko myši – příkaz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Vyjmout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V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ybereme místo kam kopii vložíme</a:t>
            </a:r>
          </a:p>
          <a:p>
            <a:pPr>
              <a:lnSpc>
                <a:spcPct val="150000"/>
              </a:lnSpc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Vložení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– pomocí klávesové zkratky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Ctrl+V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n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ebo pravé tlačítko myši - příkaz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Vložit</a:t>
            </a:r>
            <a:endParaRPr lang="cs-CZ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806846" y="2708920"/>
            <a:ext cx="1143745" cy="48069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821283" y="2345376"/>
            <a:ext cx="919361" cy="25976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23421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Kopírování buněk tažením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458840" y="1293069"/>
            <a:ext cx="56521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klikneme na buňku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 pravém dolním rohu se zobrazí čtvereček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 čtvereček klikneme levým tlačítkem myši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tlačítko držíme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myší sjedeme na řádek či sloupec, kde chceme kopie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nakonec tlačítko myši pustíme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24397"/>
            <a:ext cx="3057525" cy="1200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115" y="3804072"/>
            <a:ext cx="2800350" cy="1971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 flipH="1" flipV="1">
            <a:off x="2411760" y="2204864"/>
            <a:ext cx="1368152" cy="576064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64878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211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60</cp:revision>
  <dcterms:created xsi:type="dcterms:W3CDTF">2012-12-05T19:17:16Z</dcterms:created>
  <dcterms:modified xsi:type="dcterms:W3CDTF">2014-01-17T08:51:00Z</dcterms:modified>
</cp:coreProperties>
</file>