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3" r:id="rId3"/>
    <p:sldId id="270" r:id="rId4"/>
    <p:sldId id="271" r:id="rId5"/>
    <p:sldId id="275" r:id="rId6"/>
    <p:sldId id="272" r:id="rId7"/>
    <p:sldId id="274" r:id="rId8"/>
    <p:sldId id="273" r:id="rId9"/>
    <p:sldId id="27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99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39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98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87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91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3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15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62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1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78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54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186"/>
          <a:stretch/>
        </p:blipFill>
        <p:spPr bwMode="auto">
          <a:xfrm>
            <a:off x="236848" y="1667473"/>
            <a:ext cx="8707260" cy="503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Soubor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Ovál 1"/>
          <p:cNvSpPr/>
          <p:nvPr/>
        </p:nvSpPr>
        <p:spPr>
          <a:xfrm>
            <a:off x="107504" y="1556792"/>
            <a:ext cx="1022784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15325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Domů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972" y="1988840"/>
            <a:ext cx="85344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63340" y="3441556"/>
            <a:ext cx="8061796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práce se schránkou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formátování písma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z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arovnávání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f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ormát čísel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práce se styly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práce s buňkami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vyhledávání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nahrazování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a další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618896" y="1895735"/>
            <a:ext cx="1022784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53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Vložení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470" y="1807575"/>
            <a:ext cx="86201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331640" y="3068960"/>
            <a:ext cx="7274370" cy="39703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U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možňuje vkládat: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tabulky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ilustrace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grafy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mini grafy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odkazy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text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rovnice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symboly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1264332" y="1667473"/>
            <a:ext cx="1022784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811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Rozložení stránky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3" y="1871663"/>
            <a:ext cx="886777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146541" y="3216128"/>
            <a:ext cx="42605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motivy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vzhled stránky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měřítko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možnosti listů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uspořádání objektů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509" y="3216128"/>
            <a:ext cx="426054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Umožňuje nastavit: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1888390" y="1789483"/>
            <a:ext cx="1171442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861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Vzorce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936776" y="2887682"/>
            <a:ext cx="4005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vkládání funkcí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knihovnu funkcí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definované názvy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závislosti vzorců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okno kukátka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možnosti výpočtů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" y="1674989"/>
            <a:ext cx="89725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ál 4"/>
          <p:cNvSpPr/>
          <p:nvPr/>
        </p:nvSpPr>
        <p:spPr>
          <a:xfrm>
            <a:off x="2699792" y="1556792"/>
            <a:ext cx="1022784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386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Data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62263" y="3068960"/>
            <a:ext cx="3026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Umožňuje práci s daty:</a:t>
            </a:r>
          </a:p>
          <a:p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562" y="1800225"/>
            <a:ext cx="77628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188669" y="3068960"/>
            <a:ext cx="40008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načíst data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aktualizovat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seřadit a filtrovat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datové nástroje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osnova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3851920" y="1667473"/>
            <a:ext cx="1022784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44639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Revize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123728" y="3140968"/>
            <a:ext cx="52738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kontrolu pravopisu a gramatiky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nastavení jazyka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vkládání komentářů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nastavení změn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možnost rukopisu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64" y="1916832"/>
            <a:ext cx="88582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ál 4"/>
          <p:cNvSpPr/>
          <p:nvPr/>
        </p:nvSpPr>
        <p:spPr>
          <a:xfrm>
            <a:off x="3746044" y="1789483"/>
            <a:ext cx="1022784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9898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Nabídka karty</a:t>
            </a:r>
          </a:p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Zobrazení</a:t>
            </a:r>
            <a:endParaRPr lang="cs-CZ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47664" y="2952056"/>
            <a:ext cx="71014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umožňuje nastavit zobrazení sešitů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zobrazení pravítka, mřížky, záhlaví, řádku vzorců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lupu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zde můžeme zobrazit i více dokumentů či zobrazit část dokumentu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makra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8" y="1871663"/>
            <a:ext cx="89154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ál 4"/>
          <p:cNvSpPr/>
          <p:nvPr/>
        </p:nvSpPr>
        <p:spPr>
          <a:xfrm>
            <a:off x="4465588" y="1722285"/>
            <a:ext cx="1022784" cy="46538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718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144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60</cp:revision>
  <dcterms:created xsi:type="dcterms:W3CDTF">2012-12-05T19:17:16Z</dcterms:created>
  <dcterms:modified xsi:type="dcterms:W3CDTF">2014-01-17T08:46:28Z</dcterms:modified>
</cp:coreProperties>
</file>