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63" r:id="rId3"/>
    <p:sldId id="270" r:id="rId4"/>
    <p:sldId id="271" r:id="rId5"/>
    <p:sldId id="275" r:id="rId6"/>
    <p:sldId id="272" r:id="rId7"/>
    <p:sldId id="274" r:id="rId8"/>
    <p:sldId id="273" r:id="rId9"/>
    <p:sldId id="27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47" autoAdjust="0"/>
    <p:restoredTop sz="94660"/>
  </p:normalViewPr>
  <p:slideViewPr>
    <p:cSldViewPr>
      <p:cViewPr varScale="1">
        <p:scale>
          <a:sx n="69" d="100"/>
          <a:sy n="69" d="100"/>
        </p:scale>
        <p:origin x="-11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8998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993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7396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3986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1879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3917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433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3150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0627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219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0781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7545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8186"/>
          <a:stretch/>
        </p:blipFill>
        <p:spPr bwMode="auto">
          <a:xfrm>
            <a:off x="236848" y="1667473"/>
            <a:ext cx="8707260" cy="503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34403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Nabídka karty</a:t>
            </a:r>
          </a:p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cs-CZ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Soubor</a:t>
            </a:r>
            <a:endParaRPr lang="cs-CZ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Ovál 1"/>
          <p:cNvSpPr/>
          <p:nvPr/>
        </p:nvSpPr>
        <p:spPr>
          <a:xfrm>
            <a:off x="107504" y="1556792"/>
            <a:ext cx="1022784" cy="46538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15325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Nabídka karty</a:t>
            </a:r>
          </a:p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cs-CZ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Domů</a:t>
            </a:r>
            <a:endParaRPr lang="cs-CZ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2972" y="1988840"/>
            <a:ext cx="853440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63340" y="3441556"/>
            <a:ext cx="8061796" cy="341632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práce se schránkou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formátování písma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z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arovnávání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f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ormát čísel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práce se styly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endParaRPr lang="cs-CZ" sz="24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práce s buňkami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vyhledávání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nahrazování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a další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vál 5"/>
          <p:cNvSpPr/>
          <p:nvPr/>
        </p:nvSpPr>
        <p:spPr>
          <a:xfrm>
            <a:off x="618896" y="1895735"/>
            <a:ext cx="1022784" cy="46538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5539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Nabídka karty</a:t>
            </a:r>
          </a:p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cs-CZ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Vložení</a:t>
            </a:r>
            <a:endParaRPr lang="cs-CZ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6470" y="1807575"/>
            <a:ext cx="86201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331640" y="3068960"/>
            <a:ext cx="7274370" cy="397031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U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možňuje vkládat: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tabulky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ilustrace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grafy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mini grafy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endParaRPr lang="cs-CZ" sz="24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endParaRPr lang="cs-CZ" sz="240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endParaRPr lang="cs-CZ" sz="2400" dirty="0" smtClean="0">
              <a:latin typeface="Calibri" pitchFamily="34" charset="0"/>
              <a:cs typeface="Calibri" pitchFamily="34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odkazy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text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rovnice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symboly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vál 4"/>
          <p:cNvSpPr/>
          <p:nvPr/>
        </p:nvSpPr>
        <p:spPr>
          <a:xfrm>
            <a:off x="1264332" y="1667473"/>
            <a:ext cx="1022784" cy="46538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98119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Nabídka karty</a:t>
            </a:r>
          </a:p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cs-CZ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Rozložení stránky</a:t>
            </a:r>
            <a:endParaRPr lang="cs-CZ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113" y="1871663"/>
            <a:ext cx="886777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146541" y="3216128"/>
            <a:ext cx="426054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motivy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vzhled stránky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měřítko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možnosti listů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uspořádání objektů</a:t>
            </a:r>
          </a:p>
          <a:p>
            <a:pPr>
              <a:lnSpc>
                <a:spcPct val="150000"/>
              </a:lnSpc>
            </a:pP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69509" y="3216128"/>
            <a:ext cx="4260547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Umožňuje nastavit:</a:t>
            </a: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Ovál 6"/>
          <p:cNvSpPr/>
          <p:nvPr/>
        </p:nvSpPr>
        <p:spPr>
          <a:xfrm>
            <a:off x="1888390" y="1789483"/>
            <a:ext cx="1171442" cy="46538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48614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Nabídka karty</a:t>
            </a:r>
          </a:p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cs-CZ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Vzorce</a:t>
            </a:r>
            <a:endParaRPr lang="cs-CZ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936776" y="2887682"/>
            <a:ext cx="400506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vkládání funkcí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knihovnu funkcí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definované názvy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závislosti vzorců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okno kukátka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možnosti výpočtů</a:t>
            </a:r>
          </a:p>
          <a:p>
            <a:pPr>
              <a:lnSpc>
                <a:spcPct val="150000"/>
              </a:lnSpc>
            </a:pP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" y="1674989"/>
            <a:ext cx="8972550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ál 4"/>
          <p:cNvSpPr/>
          <p:nvPr/>
        </p:nvSpPr>
        <p:spPr>
          <a:xfrm>
            <a:off x="2699792" y="1556792"/>
            <a:ext cx="1022784" cy="46538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63860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Nabídka karty</a:t>
            </a:r>
          </a:p>
          <a:p>
            <a:pPr algn="ctr"/>
            <a:r>
              <a:rPr lang="cs-CZ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Data</a:t>
            </a:r>
            <a:endParaRPr lang="cs-CZ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62263" y="3068960"/>
            <a:ext cx="30264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alibri" pitchFamily="34" charset="0"/>
                <a:cs typeface="Calibri" pitchFamily="34" charset="0"/>
              </a:rPr>
              <a:t>Umožňuje práci s daty:</a:t>
            </a:r>
          </a:p>
          <a:p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0562" y="1800225"/>
            <a:ext cx="776287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188669" y="3068960"/>
            <a:ext cx="40008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načíst data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aktualizovat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seřadit a filtrovat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datové nástroje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osnova</a:t>
            </a:r>
          </a:p>
          <a:p>
            <a:pPr>
              <a:lnSpc>
                <a:spcPct val="150000"/>
              </a:lnSpc>
            </a:pP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Ovál 6"/>
          <p:cNvSpPr/>
          <p:nvPr/>
        </p:nvSpPr>
        <p:spPr>
          <a:xfrm>
            <a:off x="3851920" y="1667473"/>
            <a:ext cx="1022784" cy="46538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44639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Nabídka karty</a:t>
            </a:r>
          </a:p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cs-CZ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Revize</a:t>
            </a:r>
            <a:endParaRPr lang="cs-CZ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123728" y="3140968"/>
            <a:ext cx="52738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kontrolu pravopisu a gramatiky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nastavení jazyka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vkládání komentářů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nastavení změn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možnost rukopisu</a:t>
            </a:r>
          </a:p>
          <a:p>
            <a:pPr>
              <a:lnSpc>
                <a:spcPct val="150000"/>
              </a:lnSpc>
            </a:pP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164" y="1916832"/>
            <a:ext cx="88582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ál 4"/>
          <p:cNvSpPr/>
          <p:nvPr/>
        </p:nvSpPr>
        <p:spPr>
          <a:xfrm>
            <a:off x="3746044" y="1789483"/>
            <a:ext cx="1022784" cy="46538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98988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Nabídka karty</a:t>
            </a:r>
          </a:p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cs-CZ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Zobrazení</a:t>
            </a:r>
            <a:endParaRPr lang="cs-CZ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547664" y="2952056"/>
            <a:ext cx="710141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umožňuje nastavit zobrazení sešitů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zobrazení pravítka, mřížky, záhlaví, řádku vzorců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lupu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zde můžeme zobrazit i více dokumentů či zobrazit část dokumentu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makra</a:t>
            </a:r>
          </a:p>
          <a:p>
            <a:pPr>
              <a:lnSpc>
                <a:spcPct val="150000"/>
              </a:lnSpc>
            </a:pPr>
            <a:endParaRPr lang="cs-CZ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8" y="1871663"/>
            <a:ext cx="891540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ál 4"/>
          <p:cNvSpPr/>
          <p:nvPr/>
        </p:nvSpPr>
        <p:spPr>
          <a:xfrm>
            <a:off x="4465588" y="1722285"/>
            <a:ext cx="1022784" cy="46538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87189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Zdroje</a:t>
            </a:r>
            <a:endParaRPr lang="cs-CZ" sz="4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7544" y="1124744"/>
            <a:ext cx="82089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Literatura: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VANÍČEK, Jiří. </a:t>
            </a:r>
            <a:r>
              <a:rPr lang="cs-CZ" sz="20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Informatika pro základní školy a víceletá gymnázia 2. díl</a:t>
            </a:r>
            <a:r>
              <a:rPr lang="cs-CZ" sz="2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 Brno: CP Books, 2005, ISBN 80-251-0630-6</a:t>
            </a:r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cs-CZ" sz="20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Obrázky: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>
                <a:latin typeface="Calibri" pitchFamily="34" charset="0"/>
                <a:cs typeface="Calibri" pitchFamily="34" charset="0"/>
              </a:rPr>
              <a:t>Vlastní, snímky obrazovky aplikace Excel systému Microsoft Office 2010.</a:t>
            </a:r>
            <a:endParaRPr lang="cs-CZ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7980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144</Words>
  <Application>Microsoft Office PowerPoint</Application>
  <PresentationFormat>Předvádění na obrazovce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Aerodynamika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 Bazant</dc:creator>
  <cp:lastModifiedBy>Petr Bazant</cp:lastModifiedBy>
  <cp:revision>60</cp:revision>
  <dcterms:created xsi:type="dcterms:W3CDTF">2012-12-05T19:17:16Z</dcterms:created>
  <dcterms:modified xsi:type="dcterms:W3CDTF">2014-01-17T08:46:28Z</dcterms:modified>
</cp:coreProperties>
</file>