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  <p:sldMasterId id="2147483696" r:id="rId4"/>
    <p:sldMasterId id="2147483708" r:id="rId5"/>
    <p:sldMasterId id="2147483720" r:id="rId6"/>
  </p:sldMasterIdLst>
  <p:sldIdLst>
    <p:sldId id="267" r:id="rId7"/>
    <p:sldId id="274" r:id="rId8"/>
    <p:sldId id="257" r:id="rId9"/>
    <p:sldId id="259" r:id="rId10"/>
    <p:sldId id="260" r:id="rId11"/>
    <p:sldId id="261" r:id="rId12"/>
    <p:sldId id="264" r:id="rId13"/>
    <p:sldId id="262" r:id="rId14"/>
    <p:sldId id="265" r:id="rId15"/>
    <p:sldId id="263" r:id="rId16"/>
    <p:sldId id="266" r:id="rId17"/>
    <p:sldId id="270" r:id="rId18"/>
    <p:sldId id="271" r:id="rId19"/>
    <p:sldId id="272" r:id="rId20"/>
    <p:sldId id="273" r:id="rId21"/>
    <p:sldId id="269" r:id="rId2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22223"/>
    <a:srgbClr val="637F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5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24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23" Type="http://schemas.openxmlformats.org/officeDocument/2006/relationships/presProps" Target="presProp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20"/>
          <p:cNvSpPr>
            <a:spLocks noGrp="1"/>
          </p:cNvSpPr>
          <p:nvPr>
            <p:ph type="ctrTitle"/>
          </p:nvPr>
        </p:nvSpPr>
        <p:spPr>
          <a:xfrm>
            <a:off x="685800" y="990601"/>
            <a:ext cx="7772400" cy="2609850"/>
          </a:xfrm>
        </p:spPr>
        <p:txBody>
          <a:bodyPr anchor="b" anchorCtr="0">
            <a:noAutofit/>
            <a:scene3d>
              <a:camera prst="orthographicFront"/>
              <a:lightRig rig="soft" dir="t">
                <a:rot lat="0" lon="0" rev="2100000"/>
              </a:lightRig>
            </a:scene3d>
            <a:sp3d prstMaterial="matte">
              <a:bevelT w="38100" h="38100"/>
              <a:contourClr>
                <a:srgbClr val="FFFFFF"/>
              </a:contourClr>
            </a:sp3d>
          </a:bodyPr>
          <a:lstStyle>
            <a:lvl1pPr algn="ctr">
              <a:defRPr lang="en-US" sz="5800" dirty="0" smtClean="0">
                <a:ln w="9525">
                  <a:noFill/>
                </a:ln>
                <a:effectLst>
                  <a:outerShdw blurRad="50800" dist="38100" dir="8220000" algn="tl" rotWithShape="0">
                    <a:srgbClr val="000000">
                      <a:alpha val="40000"/>
                    </a:srgbClr>
                  </a:outerShdw>
                </a:effectLst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4" name="Rectangle 26"/>
          <p:cNvSpPr>
            <a:spLocks noGrp="1"/>
          </p:cNvSpPr>
          <p:nvPr>
            <p:ph type="subTitle" idx="1"/>
          </p:nvPr>
        </p:nvSpPr>
        <p:spPr>
          <a:xfrm>
            <a:off x="1371600" y="3657600"/>
            <a:ext cx="6400800" cy="1967089"/>
          </a:xfrm>
        </p:spPr>
        <p:txBody>
          <a:bodyPr>
            <a:normAutofit/>
          </a:bodyPr>
          <a:lstStyle>
            <a:lvl1pPr marL="0" indent="0" algn="ctr">
              <a:buNone/>
              <a:defRPr lang="en-US" sz="3000" b="0">
                <a:solidFill>
                  <a:schemeClr val="tx2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18" name="Rectangl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lang="en-US" smtClean="0"/>
            </a:lvl1pPr>
          </a:lstStyle>
          <a:p>
            <a:fld id="{44969BDC-7057-4110-AA74-9E5C43439821}" type="datetimeFigureOut">
              <a:rPr lang="cs-CZ">
                <a:solidFill>
                  <a:srgbClr val="4F271C"/>
                </a:solidFill>
              </a:rPr>
              <a:pPr/>
              <a:t>10.1.2015</a:t>
            </a:fld>
            <a:endParaRPr lang="cs-CZ">
              <a:solidFill>
                <a:srgbClr val="4F271C"/>
              </a:solidFill>
            </a:endParaRPr>
          </a:p>
        </p:txBody>
      </p:sp>
      <p:sp>
        <p:nvSpPr>
          <p:cNvPr id="9" name="Rectangle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lang="en-US" smtClean="0"/>
            </a:lvl1pPr>
          </a:lstStyle>
          <a:p>
            <a:fld id="{AEC59242-F10A-4F13-AB68-4F0FFFF8917B}" type="slidenum">
              <a:rPr lang="cs-CZ">
                <a:solidFill>
                  <a:srgbClr val="4F271C"/>
                </a:solidFill>
              </a:rPr>
              <a:pPr/>
              <a:t>‹#›</a:t>
            </a:fld>
            <a:endParaRPr lang="cs-CZ">
              <a:solidFill>
                <a:srgbClr val="4F271C"/>
              </a:solidFill>
            </a:endParaRPr>
          </a:p>
        </p:txBody>
      </p:sp>
      <p:sp>
        <p:nvSpPr>
          <p:cNvPr id="25" name="Rectangle 27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 lang="en-US" smtClean="0"/>
            </a:lvl1pPr>
          </a:lstStyle>
          <a:p>
            <a:endParaRPr lang="cs-CZ">
              <a:solidFill>
                <a:srgbClr val="4F271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26829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69BDC-7057-4110-AA74-9E5C43439821}" type="datetimeFigureOut">
              <a:rPr lang="cs-CZ">
                <a:solidFill>
                  <a:srgbClr val="4F271C"/>
                </a:solidFill>
              </a:rPr>
              <a:pPr/>
              <a:t>10.1.2015</a:t>
            </a:fld>
            <a:endParaRPr lang="cs-CZ">
              <a:solidFill>
                <a:srgbClr val="4F271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4F271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59242-F10A-4F13-AB68-4F0FFFF8917B}" type="slidenum">
              <a:rPr lang="cs-CZ">
                <a:solidFill>
                  <a:srgbClr val="4F271C"/>
                </a:solidFill>
              </a:rPr>
              <a:pPr/>
              <a:t>‹#›</a:t>
            </a:fld>
            <a:endParaRPr lang="cs-CZ">
              <a:solidFill>
                <a:srgbClr val="4F271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88047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69BDC-7057-4110-AA74-9E5C43439821}" type="datetimeFigureOut">
              <a:rPr lang="cs-CZ">
                <a:solidFill>
                  <a:srgbClr val="4F271C"/>
                </a:solidFill>
              </a:rPr>
              <a:pPr/>
              <a:t>10.1.2015</a:t>
            </a:fld>
            <a:endParaRPr lang="cs-CZ">
              <a:solidFill>
                <a:srgbClr val="4F271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4F271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59242-F10A-4F13-AB68-4F0FFFF8917B}" type="slidenum">
              <a:rPr lang="cs-CZ">
                <a:solidFill>
                  <a:srgbClr val="4F271C"/>
                </a:solidFill>
              </a:rPr>
              <a:pPr/>
              <a:t>‹#›</a:t>
            </a:fld>
            <a:endParaRPr lang="cs-CZ">
              <a:solidFill>
                <a:srgbClr val="4F271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77028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20"/>
          <p:cNvSpPr>
            <a:spLocks noGrp="1"/>
          </p:cNvSpPr>
          <p:nvPr>
            <p:ph type="ctrTitle"/>
          </p:nvPr>
        </p:nvSpPr>
        <p:spPr>
          <a:xfrm>
            <a:off x="685800" y="990601"/>
            <a:ext cx="7772400" cy="2609850"/>
          </a:xfrm>
        </p:spPr>
        <p:txBody>
          <a:bodyPr anchor="b" anchorCtr="0">
            <a:noAutofit/>
            <a:scene3d>
              <a:camera prst="orthographicFront"/>
              <a:lightRig rig="soft" dir="t">
                <a:rot lat="0" lon="0" rev="2100000"/>
              </a:lightRig>
            </a:scene3d>
            <a:sp3d prstMaterial="matte">
              <a:bevelT w="38100" h="38100"/>
              <a:contourClr>
                <a:srgbClr val="FFFFFF"/>
              </a:contourClr>
            </a:sp3d>
          </a:bodyPr>
          <a:lstStyle>
            <a:lvl1pPr algn="ctr">
              <a:defRPr lang="en-US" sz="5800" dirty="0" smtClean="0">
                <a:ln w="9525">
                  <a:noFill/>
                </a:ln>
                <a:effectLst>
                  <a:outerShdw blurRad="50800" dist="38100" dir="8220000" algn="tl" rotWithShape="0">
                    <a:srgbClr val="000000">
                      <a:alpha val="40000"/>
                    </a:srgbClr>
                  </a:outerShdw>
                </a:effectLst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4" name="Rectangle 26"/>
          <p:cNvSpPr>
            <a:spLocks noGrp="1"/>
          </p:cNvSpPr>
          <p:nvPr>
            <p:ph type="subTitle" idx="1"/>
          </p:nvPr>
        </p:nvSpPr>
        <p:spPr>
          <a:xfrm>
            <a:off x="1371600" y="3657600"/>
            <a:ext cx="6400800" cy="1967089"/>
          </a:xfrm>
        </p:spPr>
        <p:txBody>
          <a:bodyPr>
            <a:normAutofit/>
          </a:bodyPr>
          <a:lstStyle>
            <a:lvl1pPr marL="0" indent="0" algn="ctr">
              <a:buNone/>
              <a:defRPr lang="en-US" sz="3000" b="0">
                <a:solidFill>
                  <a:schemeClr val="tx2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18" name="Rectangl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lang="en-US" smtClean="0"/>
            </a:lvl1pPr>
          </a:lstStyle>
          <a:p>
            <a:fld id="{44969BDC-7057-4110-AA74-9E5C43439821}" type="datetimeFigureOut">
              <a:rPr lang="cs-CZ">
                <a:solidFill>
                  <a:srgbClr val="4F271C"/>
                </a:solidFill>
              </a:rPr>
              <a:pPr/>
              <a:t>10.1.2015</a:t>
            </a:fld>
            <a:endParaRPr lang="cs-CZ">
              <a:solidFill>
                <a:srgbClr val="4F271C"/>
              </a:solidFill>
            </a:endParaRPr>
          </a:p>
        </p:txBody>
      </p:sp>
      <p:sp>
        <p:nvSpPr>
          <p:cNvPr id="9" name="Rectangle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lang="en-US" smtClean="0"/>
            </a:lvl1pPr>
          </a:lstStyle>
          <a:p>
            <a:fld id="{AEC59242-F10A-4F13-AB68-4F0FFFF8917B}" type="slidenum">
              <a:rPr lang="cs-CZ">
                <a:solidFill>
                  <a:srgbClr val="4F271C"/>
                </a:solidFill>
              </a:rPr>
              <a:pPr/>
              <a:t>‹#›</a:t>
            </a:fld>
            <a:endParaRPr lang="cs-CZ">
              <a:solidFill>
                <a:srgbClr val="4F271C"/>
              </a:solidFill>
            </a:endParaRPr>
          </a:p>
        </p:txBody>
      </p:sp>
      <p:sp>
        <p:nvSpPr>
          <p:cNvPr id="25" name="Rectangle 27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 lang="en-US" smtClean="0"/>
            </a:lvl1pPr>
          </a:lstStyle>
          <a:p>
            <a:endParaRPr lang="cs-CZ">
              <a:solidFill>
                <a:srgbClr val="4F271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44317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69BDC-7057-4110-AA74-9E5C43439821}" type="datetimeFigureOut">
              <a:rPr lang="cs-CZ">
                <a:solidFill>
                  <a:srgbClr val="4F271C"/>
                </a:solidFill>
              </a:rPr>
              <a:pPr/>
              <a:t>10.1.2015</a:t>
            </a:fld>
            <a:endParaRPr lang="cs-CZ">
              <a:solidFill>
                <a:srgbClr val="4F271C"/>
              </a:solidFill>
            </a:endParaRPr>
          </a:p>
        </p:txBody>
      </p:sp>
      <p:sp>
        <p:nvSpPr>
          <p:cNvPr id="5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4F271C"/>
              </a:solidFill>
            </a:endParaRPr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59242-F10A-4F13-AB68-4F0FFFF8917B}" type="slidenum">
              <a:rPr lang="cs-CZ">
                <a:solidFill>
                  <a:srgbClr val="4F271C"/>
                </a:solidFill>
              </a:rPr>
              <a:pPr/>
              <a:t>‹#›</a:t>
            </a:fld>
            <a:endParaRPr lang="cs-CZ">
              <a:solidFill>
                <a:srgbClr val="4F271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08700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>
          <a:xfrm>
            <a:off x="722313" y="2685391"/>
            <a:ext cx="7772400" cy="3112843"/>
          </a:xfrm>
        </p:spPr>
        <p:txBody>
          <a:bodyPr anchor="t">
            <a:normAutofit/>
          </a:bodyPr>
          <a:lstStyle>
            <a:lvl1pPr algn="ctr">
              <a:buNone/>
              <a:defRPr lang="en-US" sz="6000" b="1" dirty="0">
                <a:solidFill>
                  <a:schemeClr val="tx2">
                    <a:shade val="85000"/>
                    <a:satMod val="150000"/>
                  </a:schemeClr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>
          <a:xfrm>
            <a:off x="722313" y="1128932"/>
            <a:ext cx="7772400" cy="1509712"/>
          </a:xfrm>
        </p:spPr>
        <p:txBody>
          <a:bodyPr anchor="b">
            <a:normAutofit/>
          </a:bodyPr>
          <a:lstStyle>
            <a:lvl1pPr algn="ctr">
              <a:buNone/>
              <a:defRPr lang="en-US" sz="2400" b="0" smtClean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69BDC-7057-4110-AA74-9E5C43439821}" type="datetimeFigureOut">
              <a:rPr lang="cs-CZ">
                <a:solidFill>
                  <a:srgbClr val="4F271C"/>
                </a:solidFill>
              </a:rPr>
              <a:pPr/>
              <a:t>10.1.2015</a:t>
            </a:fld>
            <a:endParaRPr lang="cs-CZ">
              <a:solidFill>
                <a:srgbClr val="4F271C"/>
              </a:solidFill>
            </a:endParaRPr>
          </a:p>
        </p:txBody>
      </p:sp>
      <p:sp>
        <p:nvSpPr>
          <p:cNvPr id="5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4F271C"/>
              </a:solidFill>
            </a:endParaRPr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59242-F10A-4F13-AB68-4F0FFFF8917B}" type="slidenum">
              <a:rPr lang="cs-CZ">
                <a:solidFill>
                  <a:srgbClr val="4F271C"/>
                </a:solidFill>
              </a:rPr>
              <a:pPr/>
              <a:t>‹#›</a:t>
            </a:fld>
            <a:endParaRPr lang="cs-CZ">
              <a:solidFill>
                <a:srgbClr val="4F271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63148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69BDC-7057-4110-AA74-9E5C43439821}" type="datetimeFigureOut">
              <a:rPr lang="cs-CZ">
                <a:solidFill>
                  <a:srgbClr val="4F271C"/>
                </a:solidFill>
              </a:rPr>
              <a:pPr/>
              <a:t>10.1.2015</a:t>
            </a:fld>
            <a:endParaRPr lang="cs-CZ">
              <a:solidFill>
                <a:srgbClr val="4F271C"/>
              </a:solidFill>
            </a:endParaRPr>
          </a:p>
        </p:txBody>
      </p:sp>
      <p:sp>
        <p:nvSpPr>
          <p:cNvPr id="6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4F271C"/>
              </a:solidFill>
            </a:endParaRPr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59242-F10A-4F13-AB68-4F0FFFF8917B}" type="slidenum">
              <a:rPr lang="cs-CZ">
                <a:solidFill>
                  <a:srgbClr val="4F271C"/>
                </a:solidFill>
              </a:rPr>
              <a:pPr/>
              <a:t>‹#›</a:t>
            </a:fld>
            <a:endParaRPr lang="cs-CZ">
              <a:solidFill>
                <a:srgbClr val="4F271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274552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0" indent="0" algn="l">
              <a:buNone/>
              <a:defRPr sz="2200" b="1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0" indent="0" algn="l">
              <a:buNone/>
              <a:defRPr sz="2200" b="1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Rectangl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Rectangl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69BDC-7057-4110-AA74-9E5C43439821}" type="datetimeFigureOut">
              <a:rPr lang="cs-CZ">
                <a:solidFill>
                  <a:srgbClr val="4F271C"/>
                </a:solidFill>
              </a:rPr>
              <a:pPr/>
              <a:t>10.1.2015</a:t>
            </a:fld>
            <a:endParaRPr lang="cs-CZ">
              <a:solidFill>
                <a:srgbClr val="4F271C"/>
              </a:solidFill>
            </a:endParaRPr>
          </a:p>
        </p:txBody>
      </p:sp>
      <p:sp>
        <p:nvSpPr>
          <p:cNvPr id="8" name="Rectangl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4F271C"/>
              </a:solidFill>
            </a:endParaRPr>
          </a:p>
        </p:txBody>
      </p:sp>
      <p:sp>
        <p:nvSpPr>
          <p:cNvPr id="9" name="Rectangl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59242-F10A-4F13-AB68-4F0FFFF8917B}" type="slidenum">
              <a:rPr lang="cs-CZ">
                <a:solidFill>
                  <a:srgbClr val="4F271C"/>
                </a:solidFill>
              </a:rPr>
              <a:pPr/>
              <a:t>‹#›</a:t>
            </a:fld>
            <a:endParaRPr lang="cs-CZ">
              <a:solidFill>
                <a:srgbClr val="4F271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481116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n-US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69BDC-7057-4110-AA74-9E5C43439821}" type="datetimeFigureOut">
              <a:rPr lang="cs-CZ">
                <a:solidFill>
                  <a:srgbClr val="4F271C"/>
                </a:solidFill>
              </a:rPr>
              <a:pPr/>
              <a:t>10.1.2015</a:t>
            </a:fld>
            <a:endParaRPr lang="cs-CZ">
              <a:solidFill>
                <a:srgbClr val="4F271C"/>
              </a:solidFill>
            </a:endParaRPr>
          </a:p>
        </p:txBody>
      </p:sp>
      <p:sp>
        <p:nvSpPr>
          <p:cNvPr id="4" name="Rectangl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4F271C"/>
              </a:solidFill>
            </a:endParaRPr>
          </a:p>
        </p:txBody>
      </p:sp>
      <p:sp>
        <p:nvSpPr>
          <p:cNvPr id="5" name="Rectangl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59242-F10A-4F13-AB68-4F0FFFF8917B}" type="slidenum">
              <a:rPr lang="cs-CZ">
                <a:solidFill>
                  <a:srgbClr val="4F271C"/>
                </a:solidFill>
              </a:rPr>
              <a:pPr/>
              <a:t>‹#›</a:t>
            </a:fld>
            <a:endParaRPr lang="cs-CZ">
              <a:solidFill>
                <a:srgbClr val="4F271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891571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69BDC-7057-4110-AA74-9E5C43439821}" type="datetimeFigureOut">
              <a:rPr lang="cs-CZ">
                <a:solidFill>
                  <a:srgbClr val="4F271C"/>
                </a:solidFill>
              </a:rPr>
              <a:pPr/>
              <a:t>10.1.2015</a:t>
            </a:fld>
            <a:endParaRPr lang="cs-CZ">
              <a:solidFill>
                <a:srgbClr val="4F271C"/>
              </a:solidFill>
            </a:endParaRPr>
          </a:p>
        </p:txBody>
      </p:sp>
      <p:sp>
        <p:nvSpPr>
          <p:cNvPr id="3" name="Rectangl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4F271C"/>
              </a:solidFill>
            </a:endParaRPr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59242-F10A-4F13-AB68-4F0FFFF8917B}" type="slidenum">
              <a:rPr lang="cs-CZ">
                <a:solidFill>
                  <a:srgbClr val="4F271C"/>
                </a:solidFill>
              </a:rPr>
              <a:pPr/>
              <a:t>‹#›</a:t>
            </a:fld>
            <a:endParaRPr lang="cs-CZ">
              <a:solidFill>
                <a:srgbClr val="4F271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19161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>
            <a:normAutofit/>
          </a:bodyPr>
          <a:lstStyle>
            <a:lvl1pPr algn="ctr">
              <a:defRPr sz="2400" b="1">
                <a:solidFill>
                  <a:schemeClr val="tx2"/>
                </a:solidFill>
                <a:effectLst>
                  <a:outerShdw blurRad="38100" dist="25400" dir="8220000" algn="tr" rotWithShape="0">
                    <a:prstClr val="black">
                      <a:alpha val="35000"/>
                    </a:prstClr>
                  </a:outerShdw>
                </a:effectLst>
              </a:defRPr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 algn="ctr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69BDC-7057-4110-AA74-9E5C43439821}" type="datetimeFigureOut">
              <a:rPr lang="cs-CZ">
                <a:solidFill>
                  <a:srgbClr val="4F271C"/>
                </a:solidFill>
              </a:rPr>
              <a:pPr/>
              <a:t>10.1.2015</a:t>
            </a:fld>
            <a:endParaRPr lang="cs-CZ">
              <a:solidFill>
                <a:srgbClr val="4F271C"/>
              </a:solidFill>
            </a:endParaRPr>
          </a:p>
        </p:txBody>
      </p:sp>
      <p:sp>
        <p:nvSpPr>
          <p:cNvPr id="6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4F271C"/>
              </a:solidFill>
            </a:endParaRPr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59242-F10A-4F13-AB68-4F0FFFF8917B}" type="slidenum">
              <a:rPr lang="cs-CZ">
                <a:solidFill>
                  <a:srgbClr val="4F271C"/>
                </a:solidFill>
              </a:rPr>
              <a:pPr/>
              <a:t>‹#›</a:t>
            </a:fld>
            <a:endParaRPr lang="cs-CZ">
              <a:solidFill>
                <a:srgbClr val="4F271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31845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69BDC-7057-4110-AA74-9E5C43439821}" type="datetimeFigureOut">
              <a:rPr lang="cs-CZ">
                <a:solidFill>
                  <a:srgbClr val="4F271C"/>
                </a:solidFill>
              </a:rPr>
              <a:pPr/>
              <a:t>10.1.2015</a:t>
            </a:fld>
            <a:endParaRPr lang="cs-CZ">
              <a:solidFill>
                <a:srgbClr val="4F271C"/>
              </a:solidFill>
            </a:endParaRPr>
          </a:p>
        </p:txBody>
      </p:sp>
      <p:sp>
        <p:nvSpPr>
          <p:cNvPr id="5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4F271C"/>
              </a:solidFill>
            </a:endParaRPr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59242-F10A-4F13-AB68-4F0FFFF8917B}" type="slidenum">
              <a:rPr lang="cs-CZ">
                <a:solidFill>
                  <a:srgbClr val="4F271C"/>
                </a:solidFill>
              </a:rPr>
              <a:pPr/>
              <a:t>‹#›</a:t>
            </a:fld>
            <a:endParaRPr lang="cs-CZ">
              <a:solidFill>
                <a:srgbClr val="4F271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675159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27729" y="1062637"/>
            <a:ext cx="4599432" cy="3977640"/>
          </a:xfrm>
          <a:prstGeom prst="rect">
            <a:avLst/>
          </a:prstGeom>
          <a:solidFill>
            <a:schemeClr val="tx2">
              <a:shade val="15000"/>
            </a:schemeClr>
          </a:solidFill>
          <a:ln w="63500">
            <a:noFill/>
            <a:miter lim="800000"/>
          </a:ln>
          <a:effectLst>
            <a:outerShdw blurRad="63500" dist="25400" dir="7200000" algn="t" rotWithShape="0">
              <a:prstClr val="black">
                <a:alpha val="45000"/>
              </a:prstClr>
            </a:outerShdw>
          </a:effectLst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lIns="45720" rIns="45720" rtlCol="0" anchor="ctr">
            <a:normAutofit/>
          </a:bodyPr>
          <a:lstStyle/>
          <a:p>
            <a:pPr indent="-274320">
              <a:buClr>
                <a:srgbClr val="3891A7"/>
              </a:buClr>
              <a:buSzPct val="80000"/>
              <a:buFont typeface="Wingdings 2" pitchFamily="18" charset="2"/>
              <a:buNone/>
            </a:pPr>
            <a:endParaRPr lang="en-US" sz="2000">
              <a:solidFill>
                <a:prstClr val="white"/>
              </a:solidFill>
            </a:endParaRPr>
          </a:p>
        </p:txBody>
      </p:sp>
      <p:sp>
        <p:nvSpPr>
          <p:cNvPr id="2" name="Rectangle 2"/>
          <p:cNvSpPr>
            <a:spLocks noGrp="1"/>
          </p:cNvSpPr>
          <p:nvPr>
            <p:ph type="title"/>
          </p:nvPr>
        </p:nvSpPr>
        <p:spPr>
          <a:xfrm>
            <a:off x="5514536" y="4343400"/>
            <a:ext cx="3048000" cy="709858"/>
          </a:xfrm>
        </p:spPr>
        <p:txBody>
          <a:bodyPr anchor="t">
            <a:noAutofit/>
          </a:bodyPr>
          <a:lstStyle>
            <a:lvl1pPr algn="l">
              <a:buNone/>
              <a:defRPr sz="2200" b="1">
                <a:solidFill>
                  <a:schemeClr val="tx2"/>
                </a:solidFill>
                <a:effectLst>
                  <a:outerShdw blurRad="38100" dist="25400" dir="8220000" algn="tr" rotWithShape="0">
                    <a:prstClr val="black">
                      <a:alpha val="35000"/>
                    </a:prstClr>
                  </a:outerShdw>
                </a:effectLst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pic" idx="1"/>
          </p:nvPr>
        </p:nvSpPr>
        <p:spPr>
          <a:xfrm>
            <a:off x="739645" y="1222657"/>
            <a:ext cx="4575601" cy="3657600"/>
          </a:xfrm>
          <a:solidFill>
            <a:schemeClr val="tx2">
              <a:shade val="75000"/>
            </a:schemeClr>
          </a:solidFill>
          <a:ln w="63500">
            <a:noFill/>
            <a:miter lim="800000"/>
          </a:ln>
          <a:effec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/>
          <a:lstStyle>
            <a:lvl1pPr>
              <a:buNone/>
              <a:defRPr sz="3200"/>
            </a:lvl1pPr>
          </a:lstStyle>
          <a:p>
            <a:r>
              <a:rPr lang="cs-CZ" sz="2000" smtClean="0"/>
              <a:t>Kliknutím na ikonu přidáte obrázek.</a:t>
            </a:r>
            <a:endParaRPr lang="en-US" sz="2000" dirty="0"/>
          </a:p>
        </p:txBody>
      </p:sp>
      <p:sp>
        <p:nvSpPr>
          <p:cNvPr id="4" name="Rectangle 4"/>
          <p:cNvSpPr>
            <a:spLocks noGrp="1"/>
          </p:cNvSpPr>
          <p:nvPr>
            <p:ph type="body" sz="half" idx="2"/>
          </p:nvPr>
        </p:nvSpPr>
        <p:spPr>
          <a:xfrm>
            <a:off x="5514536" y="1371600"/>
            <a:ext cx="3044952" cy="2930086"/>
          </a:xfrm>
        </p:spPr>
        <p:txBody>
          <a:bodyPr bIns="0" anchor="b">
            <a:normAutofit/>
          </a:bodyPr>
          <a:lstStyle>
            <a:lvl1pPr marL="0" marR="0" indent="0" algn="l">
              <a:buFontTx/>
              <a:buNone/>
              <a:defRPr sz="1300">
                <a:solidFill>
                  <a:schemeClr val="tx1">
                    <a:tint val="95000"/>
                  </a:schemeClr>
                </a:solidFill>
              </a:defRPr>
            </a:lvl1pPr>
            <a:lvl2pPr marL="460375" marR="0" indent="-112713">
              <a:buFontTx/>
              <a:buNone/>
              <a:defRPr sz="1200"/>
            </a:lvl2pPr>
            <a:lvl3pPr marL="914400" marR="0" indent="-117475">
              <a:buFontTx/>
              <a:buNone/>
              <a:defRPr sz="1000"/>
            </a:lvl3pPr>
            <a:lvl4pPr marL="1316038" marR="0" indent="-112713">
              <a:buFontTx/>
              <a:buNone/>
              <a:defRPr sz="900"/>
            </a:lvl4pPr>
            <a:lvl5pPr marL="1711325" marR="0" indent="-117475">
              <a:buFontTx/>
              <a:buNone/>
              <a:defRPr sz="9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69BDC-7057-4110-AA74-9E5C43439821}" type="datetimeFigureOut">
              <a:rPr lang="cs-CZ">
                <a:solidFill>
                  <a:srgbClr val="4F271C"/>
                </a:solidFill>
              </a:rPr>
              <a:pPr/>
              <a:t>10.1.2015</a:t>
            </a:fld>
            <a:endParaRPr lang="cs-CZ">
              <a:solidFill>
                <a:srgbClr val="4F271C"/>
              </a:solidFill>
            </a:endParaRPr>
          </a:p>
        </p:txBody>
      </p:sp>
      <p:sp>
        <p:nvSpPr>
          <p:cNvPr id="6" name="Rectangle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4F271C"/>
              </a:solidFill>
            </a:endParaRPr>
          </a:p>
        </p:txBody>
      </p:sp>
      <p:sp>
        <p:nvSpPr>
          <p:cNvPr id="7" name="Rectangl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59242-F10A-4F13-AB68-4F0FFFF8917B}" type="slidenum">
              <a:rPr lang="cs-CZ">
                <a:solidFill>
                  <a:srgbClr val="4F271C"/>
                </a:solidFill>
              </a:rPr>
              <a:pPr/>
              <a:t>‹#›</a:t>
            </a:fld>
            <a:endParaRPr lang="cs-CZ">
              <a:solidFill>
                <a:srgbClr val="4F271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812065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69BDC-7057-4110-AA74-9E5C43439821}" type="datetimeFigureOut">
              <a:rPr lang="cs-CZ">
                <a:solidFill>
                  <a:srgbClr val="4F271C"/>
                </a:solidFill>
              </a:rPr>
              <a:pPr/>
              <a:t>10.1.2015</a:t>
            </a:fld>
            <a:endParaRPr lang="cs-CZ">
              <a:solidFill>
                <a:srgbClr val="4F271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4F271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59242-F10A-4F13-AB68-4F0FFFF8917B}" type="slidenum">
              <a:rPr lang="cs-CZ">
                <a:solidFill>
                  <a:srgbClr val="4F271C"/>
                </a:solidFill>
              </a:rPr>
              <a:pPr/>
              <a:t>‹#›</a:t>
            </a:fld>
            <a:endParaRPr lang="cs-CZ">
              <a:solidFill>
                <a:srgbClr val="4F271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708619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69BDC-7057-4110-AA74-9E5C43439821}" type="datetimeFigureOut">
              <a:rPr lang="cs-CZ">
                <a:solidFill>
                  <a:srgbClr val="4F271C"/>
                </a:solidFill>
              </a:rPr>
              <a:pPr/>
              <a:t>10.1.2015</a:t>
            </a:fld>
            <a:endParaRPr lang="cs-CZ">
              <a:solidFill>
                <a:srgbClr val="4F271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4F271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59242-F10A-4F13-AB68-4F0FFFF8917B}" type="slidenum">
              <a:rPr lang="cs-CZ">
                <a:solidFill>
                  <a:srgbClr val="4F271C"/>
                </a:solidFill>
              </a:rPr>
              <a:pPr/>
              <a:t>‹#›</a:t>
            </a:fld>
            <a:endParaRPr lang="cs-CZ">
              <a:solidFill>
                <a:srgbClr val="4F271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398471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20"/>
          <p:cNvSpPr>
            <a:spLocks noGrp="1"/>
          </p:cNvSpPr>
          <p:nvPr>
            <p:ph type="ctrTitle"/>
          </p:nvPr>
        </p:nvSpPr>
        <p:spPr>
          <a:xfrm>
            <a:off x="685800" y="990601"/>
            <a:ext cx="7772400" cy="2609850"/>
          </a:xfrm>
        </p:spPr>
        <p:txBody>
          <a:bodyPr anchor="b" anchorCtr="0">
            <a:noAutofit/>
            <a:scene3d>
              <a:camera prst="orthographicFront"/>
              <a:lightRig rig="soft" dir="t">
                <a:rot lat="0" lon="0" rev="2100000"/>
              </a:lightRig>
            </a:scene3d>
            <a:sp3d prstMaterial="matte">
              <a:bevelT w="38100" h="38100"/>
              <a:contourClr>
                <a:srgbClr val="FFFFFF"/>
              </a:contourClr>
            </a:sp3d>
          </a:bodyPr>
          <a:lstStyle>
            <a:lvl1pPr algn="ctr">
              <a:defRPr lang="en-US" sz="5800" dirty="0" smtClean="0">
                <a:ln w="9525">
                  <a:noFill/>
                </a:ln>
                <a:effectLst>
                  <a:outerShdw blurRad="50800" dist="38100" dir="8220000" algn="tl" rotWithShape="0">
                    <a:srgbClr val="000000">
                      <a:alpha val="40000"/>
                    </a:srgbClr>
                  </a:outerShdw>
                </a:effectLst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4" name="Rectangle 26"/>
          <p:cNvSpPr>
            <a:spLocks noGrp="1"/>
          </p:cNvSpPr>
          <p:nvPr>
            <p:ph type="subTitle" idx="1"/>
          </p:nvPr>
        </p:nvSpPr>
        <p:spPr>
          <a:xfrm>
            <a:off x="1371600" y="3657600"/>
            <a:ext cx="6400800" cy="1967089"/>
          </a:xfrm>
        </p:spPr>
        <p:txBody>
          <a:bodyPr>
            <a:normAutofit/>
          </a:bodyPr>
          <a:lstStyle>
            <a:lvl1pPr marL="0" indent="0" algn="ctr">
              <a:buNone/>
              <a:defRPr lang="en-US" sz="3000" b="0">
                <a:solidFill>
                  <a:schemeClr val="tx2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18" name="Rectangl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lang="en-US" smtClean="0"/>
            </a:lvl1pPr>
          </a:lstStyle>
          <a:p>
            <a:fld id="{44969BDC-7057-4110-AA74-9E5C43439821}" type="datetimeFigureOut">
              <a:rPr lang="cs-CZ">
                <a:solidFill>
                  <a:srgbClr val="4F271C"/>
                </a:solidFill>
              </a:rPr>
              <a:pPr/>
              <a:t>10.1.2015</a:t>
            </a:fld>
            <a:endParaRPr lang="cs-CZ">
              <a:solidFill>
                <a:srgbClr val="4F271C"/>
              </a:solidFill>
            </a:endParaRPr>
          </a:p>
        </p:txBody>
      </p:sp>
      <p:sp>
        <p:nvSpPr>
          <p:cNvPr id="9" name="Rectangle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lang="en-US" smtClean="0"/>
            </a:lvl1pPr>
          </a:lstStyle>
          <a:p>
            <a:fld id="{AEC59242-F10A-4F13-AB68-4F0FFFF8917B}" type="slidenum">
              <a:rPr lang="cs-CZ">
                <a:solidFill>
                  <a:srgbClr val="4F271C"/>
                </a:solidFill>
              </a:rPr>
              <a:pPr/>
              <a:t>‹#›</a:t>
            </a:fld>
            <a:endParaRPr lang="cs-CZ">
              <a:solidFill>
                <a:srgbClr val="4F271C"/>
              </a:solidFill>
            </a:endParaRPr>
          </a:p>
        </p:txBody>
      </p:sp>
      <p:sp>
        <p:nvSpPr>
          <p:cNvPr id="25" name="Rectangle 27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 lang="en-US" smtClean="0"/>
            </a:lvl1pPr>
          </a:lstStyle>
          <a:p>
            <a:endParaRPr lang="cs-CZ">
              <a:solidFill>
                <a:srgbClr val="4F271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74802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69BDC-7057-4110-AA74-9E5C43439821}" type="datetimeFigureOut">
              <a:rPr lang="cs-CZ">
                <a:solidFill>
                  <a:srgbClr val="4F271C"/>
                </a:solidFill>
              </a:rPr>
              <a:pPr/>
              <a:t>10.1.2015</a:t>
            </a:fld>
            <a:endParaRPr lang="cs-CZ">
              <a:solidFill>
                <a:srgbClr val="4F271C"/>
              </a:solidFill>
            </a:endParaRPr>
          </a:p>
        </p:txBody>
      </p:sp>
      <p:sp>
        <p:nvSpPr>
          <p:cNvPr id="5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4F271C"/>
              </a:solidFill>
            </a:endParaRPr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59242-F10A-4F13-AB68-4F0FFFF8917B}" type="slidenum">
              <a:rPr lang="cs-CZ">
                <a:solidFill>
                  <a:srgbClr val="4F271C"/>
                </a:solidFill>
              </a:rPr>
              <a:pPr/>
              <a:t>‹#›</a:t>
            </a:fld>
            <a:endParaRPr lang="cs-CZ">
              <a:solidFill>
                <a:srgbClr val="4F271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894846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>
          <a:xfrm>
            <a:off x="722313" y="2685391"/>
            <a:ext cx="7772400" cy="3112843"/>
          </a:xfrm>
        </p:spPr>
        <p:txBody>
          <a:bodyPr anchor="t">
            <a:normAutofit/>
          </a:bodyPr>
          <a:lstStyle>
            <a:lvl1pPr algn="ctr">
              <a:buNone/>
              <a:defRPr lang="en-US" sz="6000" b="1" dirty="0">
                <a:solidFill>
                  <a:schemeClr val="tx2">
                    <a:shade val="85000"/>
                    <a:satMod val="150000"/>
                  </a:schemeClr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>
          <a:xfrm>
            <a:off x="722313" y="1128932"/>
            <a:ext cx="7772400" cy="1509712"/>
          </a:xfrm>
        </p:spPr>
        <p:txBody>
          <a:bodyPr anchor="b">
            <a:normAutofit/>
          </a:bodyPr>
          <a:lstStyle>
            <a:lvl1pPr algn="ctr">
              <a:buNone/>
              <a:defRPr lang="en-US" sz="2400" b="0" smtClean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69BDC-7057-4110-AA74-9E5C43439821}" type="datetimeFigureOut">
              <a:rPr lang="cs-CZ">
                <a:solidFill>
                  <a:srgbClr val="4F271C"/>
                </a:solidFill>
              </a:rPr>
              <a:pPr/>
              <a:t>10.1.2015</a:t>
            </a:fld>
            <a:endParaRPr lang="cs-CZ">
              <a:solidFill>
                <a:srgbClr val="4F271C"/>
              </a:solidFill>
            </a:endParaRPr>
          </a:p>
        </p:txBody>
      </p:sp>
      <p:sp>
        <p:nvSpPr>
          <p:cNvPr id="5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4F271C"/>
              </a:solidFill>
            </a:endParaRPr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59242-F10A-4F13-AB68-4F0FFFF8917B}" type="slidenum">
              <a:rPr lang="cs-CZ">
                <a:solidFill>
                  <a:srgbClr val="4F271C"/>
                </a:solidFill>
              </a:rPr>
              <a:pPr/>
              <a:t>‹#›</a:t>
            </a:fld>
            <a:endParaRPr lang="cs-CZ">
              <a:solidFill>
                <a:srgbClr val="4F271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05078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69BDC-7057-4110-AA74-9E5C43439821}" type="datetimeFigureOut">
              <a:rPr lang="cs-CZ">
                <a:solidFill>
                  <a:srgbClr val="4F271C"/>
                </a:solidFill>
              </a:rPr>
              <a:pPr/>
              <a:t>10.1.2015</a:t>
            </a:fld>
            <a:endParaRPr lang="cs-CZ">
              <a:solidFill>
                <a:srgbClr val="4F271C"/>
              </a:solidFill>
            </a:endParaRPr>
          </a:p>
        </p:txBody>
      </p:sp>
      <p:sp>
        <p:nvSpPr>
          <p:cNvPr id="6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4F271C"/>
              </a:solidFill>
            </a:endParaRPr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59242-F10A-4F13-AB68-4F0FFFF8917B}" type="slidenum">
              <a:rPr lang="cs-CZ">
                <a:solidFill>
                  <a:srgbClr val="4F271C"/>
                </a:solidFill>
              </a:rPr>
              <a:pPr/>
              <a:t>‹#›</a:t>
            </a:fld>
            <a:endParaRPr lang="cs-CZ">
              <a:solidFill>
                <a:srgbClr val="4F271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155703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0" indent="0" algn="l">
              <a:buNone/>
              <a:defRPr sz="2200" b="1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0" indent="0" algn="l">
              <a:buNone/>
              <a:defRPr sz="2200" b="1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Rectangl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Rectangl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69BDC-7057-4110-AA74-9E5C43439821}" type="datetimeFigureOut">
              <a:rPr lang="cs-CZ">
                <a:solidFill>
                  <a:srgbClr val="4F271C"/>
                </a:solidFill>
              </a:rPr>
              <a:pPr/>
              <a:t>10.1.2015</a:t>
            </a:fld>
            <a:endParaRPr lang="cs-CZ">
              <a:solidFill>
                <a:srgbClr val="4F271C"/>
              </a:solidFill>
            </a:endParaRPr>
          </a:p>
        </p:txBody>
      </p:sp>
      <p:sp>
        <p:nvSpPr>
          <p:cNvPr id="8" name="Rectangl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4F271C"/>
              </a:solidFill>
            </a:endParaRPr>
          </a:p>
        </p:txBody>
      </p:sp>
      <p:sp>
        <p:nvSpPr>
          <p:cNvPr id="9" name="Rectangl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59242-F10A-4F13-AB68-4F0FFFF8917B}" type="slidenum">
              <a:rPr lang="cs-CZ">
                <a:solidFill>
                  <a:srgbClr val="4F271C"/>
                </a:solidFill>
              </a:rPr>
              <a:pPr/>
              <a:t>‹#›</a:t>
            </a:fld>
            <a:endParaRPr lang="cs-CZ">
              <a:solidFill>
                <a:srgbClr val="4F271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059928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n-US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69BDC-7057-4110-AA74-9E5C43439821}" type="datetimeFigureOut">
              <a:rPr lang="cs-CZ">
                <a:solidFill>
                  <a:srgbClr val="4F271C"/>
                </a:solidFill>
              </a:rPr>
              <a:pPr/>
              <a:t>10.1.2015</a:t>
            </a:fld>
            <a:endParaRPr lang="cs-CZ">
              <a:solidFill>
                <a:srgbClr val="4F271C"/>
              </a:solidFill>
            </a:endParaRPr>
          </a:p>
        </p:txBody>
      </p:sp>
      <p:sp>
        <p:nvSpPr>
          <p:cNvPr id="4" name="Rectangl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4F271C"/>
              </a:solidFill>
            </a:endParaRPr>
          </a:p>
        </p:txBody>
      </p:sp>
      <p:sp>
        <p:nvSpPr>
          <p:cNvPr id="5" name="Rectangl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59242-F10A-4F13-AB68-4F0FFFF8917B}" type="slidenum">
              <a:rPr lang="cs-CZ">
                <a:solidFill>
                  <a:srgbClr val="4F271C"/>
                </a:solidFill>
              </a:rPr>
              <a:pPr/>
              <a:t>‹#›</a:t>
            </a:fld>
            <a:endParaRPr lang="cs-CZ">
              <a:solidFill>
                <a:srgbClr val="4F271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140582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69BDC-7057-4110-AA74-9E5C43439821}" type="datetimeFigureOut">
              <a:rPr lang="cs-CZ">
                <a:solidFill>
                  <a:srgbClr val="4F271C"/>
                </a:solidFill>
              </a:rPr>
              <a:pPr/>
              <a:t>10.1.2015</a:t>
            </a:fld>
            <a:endParaRPr lang="cs-CZ">
              <a:solidFill>
                <a:srgbClr val="4F271C"/>
              </a:solidFill>
            </a:endParaRPr>
          </a:p>
        </p:txBody>
      </p:sp>
      <p:sp>
        <p:nvSpPr>
          <p:cNvPr id="3" name="Rectangl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4F271C"/>
              </a:solidFill>
            </a:endParaRPr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59242-F10A-4F13-AB68-4F0FFFF8917B}" type="slidenum">
              <a:rPr lang="cs-CZ">
                <a:solidFill>
                  <a:srgbClr val="4F271C"/>
                </a:solidFill>
              </a:rPr>
              <a:pPr/>
              <a:t>‹#›</a:t>
            </a:fld>
            <a:endParaRPr lang="cs-CZ">
              <a:solidFill>
                <a:srgbClr val="4F271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1516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>
          <a:xfrm>
            <a:off x="722313" y="2685391"/>
            <a:ext cx="7772400" cy="3112843"/>
          </a:xfrm>
        </p:spPr>
        <p:txBody>
          <a:bodyPr anchor="t">
            <a:normAutofit/>
          </a:bodyPr>
          <a:lstStyle>
            <a:lvl1pPr algn="ctr">
              <a:buNone/>
              <a:defRPr lang="en-US" sz="6000" b="1" dirty="0">
                <a:solidFill>
                  <a:schemeClr val="tx2">
                    <a:shade val="85000"/>
                    <a:satMod val="150000"/>
                  </a:schemeClr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>
          <a:xfrm>
            <a:off x="722313" y="1128932"/>
            <a:ext cx="7772400" cy="1509712"/>
          </a:xfrm>
        </p:spPr>
        <p:txBody>
          <a:bodyPr anchor="b">
            <a:normAutofit/>
          </a:bodyPr>
          <a:lstStyle>
            <a:lvl1pPr algn="ctr">
              <a:buNone/>
              <a:defRPr lang="en-US" sz="2400" b="0" smtClean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69BDC-7057-4110-AA74-9E5C43439821}" type="datetimeFigureOut">
              <a:rPr lang="cs-CZ">
                <a:solidFill>
                  <a:srgbClr val="4F271C"/>
                </a:solidFill>
              </a:rPr>
              <a:pPr/>
              <a:t>10.1.2015</a:t>
            </a:fld>
            <a:endParaRPr lang="cs-CZ">
              <a:solidFill>
                <a:srgbClr val="4F271C"/>
              </a:solidFill>
            </a:endParaRPr>
          </a:p>
        </p:txBody>
      </p:sp>
      <p:sp>
        <p:nvSpPr>
          <p:cNvPr id="5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4F271C"/>
              </a:solidFill>
            </a:endParaRPr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59242-F10A-4F13-AB68-4F0FFFF8917B}" type="slidenum">
              <a:rPr lang="cs-CZ">
                <a:solidFill>
                  <a:srgbClr val="4F271C"/>
                </a:solidFill>
              </a:rPr>
              <a:pPr/>
              <a:t>‹#›</a:t>
            </a:fld>
            <a:endParaRPr lang="cs-CZ">
              <a:solidFill>
                <a:srgbClr val="4F271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061537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>
            <a:normAutofit/>
          </a:bodyPr>
          <a:lstStyle>
            <a:lvl1pPr algn="ctr">
              <a:defRPr sz="2400" b="1">
                <a:solidFill>
                  <a:schemeClr val="tx2"/>
                </a:solidFill>
                <a:effectLst>
                  <a:outerShdw blurRad="38100" dist="25400" dir="8220000" algn="tr" rotWithShape="0">
                    <a:prstClr val="black">
                      <a:alpha val="35000"/>
                    </a:prstClr>
                  </a:outerShdw>
                </a:effectLst>
              </a:defRPr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 algn="ctr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69BDC-7057-4110-AA74-9E5C43439821}" type="datetimeFigureOut">
              <a:rPr lang="cs-CZ">
                <a:solidFill>
                  <a:srgbClr val="4F271C"/>
                </a:solidFill>
              </a:rPr>
              <a:pPr/>
              <a:t>10.1.2015</a:t>
            </a:fld>
            <a:endParaRPr lang="cs-CZ">
              <a:solidFill>
                <a:srgbClr val="4F271C"/>
              </a:solidFill>
            </a:endParaRPr>
          </a:p>
        </p:txBody>
      </p:sp>
      <p:sp>
        <p:nvSpPr>
          <p:cNvPr id="6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4F271C"/>
              </a:solidFill>
            </a:endParaRPr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59242-F10A-4F13-AB68-4F0FFFF8917B}" type="slidenum">
              <a:rPr lang="cs-CZ">
                <a:solidFill>
                  <a:srgbClr val="4F271C"/>
                </a:solidFill>
              </a:rPr>
              <a:pPr/>
              <a:t>‹#›</a:t>
            </a:fld>
            <a:endParaRPr lang="cs-CZ">
              <a:solidFill>
                <a:srgbClr val="4F271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483030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27729" y="1062637"/>
            <a:ext cx="4599432" cy="3977640"/>
          </a:xfrm>
          <a:prstGeom prst="rect">
            <a:avLst/>
          </a:prstGeom>
          <a:solidFill>
            <a:schemeClr val="tx2">
              <a:shade val="15000"/>
            </a:schemeClr>
          </a:solidFill>
          <a:ln w="63500">
            <a:noFill/>
            <a:miter lim="800000"/>
          </a:ln>
          <a:effectLst>
            <a:outerShdw blurRad="63500" dist="25400" dir="7200000" algn="t" rotWithShape="0">
              <a:prstClr val="black">
                <a:alpha val="45000"/>
              </a:prstClr>
            </a:outerShdw>
          </a:effectLst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lIns="45720" rIns="45720" rtlCol="0" anchor="ctr">
            <a:normAutofit/>
          </a:bodyPr>
          <a:lstStyle/>
          <a:p>
            <a:pPr indent="-274320">
              <a:buClr>
                <a:srgbClr val="3891A7"/>
              </a:buClr>
              <a:buSzPct val="80000"/>
              <a:buFont typeface="Wingdings 2" pitchFamily="18" charset="2"/>
              <a:buNone/>
            </a:pPr>
            <a:endParaRPr lang="en-US" sz="2000">
              <a:solidFill>
                <a:prstClr val="white"/>
              </a:solidFill>
            </a:endParaRPr>
          </a:p>
        </p:txBody>
      </p:sp>
      <p:sp>
        <p:nvSpPr>
          <p:cNvPr id="2" name="Rectangle 2"/>
          <p:cNvSpPr>
            <a:spLocks noGrp="1"/>
          </p:cNvSpPr>
          <p:nvPr>
            <p:ph type="title"/>
          </p:nvPr>
        </p:nvSpPr>
        <p:spPr>
          <a:xfrm>
            <a:off x="5514536" y="4343400"/>
            <a:ext cx="3048000" cy="709858"/>
          </a:xfrm>
        </p:spPr>
        <p:txBody>
          <a:bodyPr anchor="t">
            <a:noAutofit/>
          </a:bodyPr>
          <a:lstStyle>
            <a:lvl1pPr algn="l">
              <a:buNone/>
              <a:defRPr sz="2200" b="1">
                <a:solidFill>
                  <a:schemeClr val="tx2"/>
                </a:solidFill>
                <a:effectLst>
                  <a:outerShdw blurRad="38100" dist="25400" dir="8220000" algn="tr" rotWithShape="0">
                    <a:prstClr val="black">
                      <a:alpha val="35000"/>
                    </a:prstClr>
                  </a:outerShdw>
                </a:effectLst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pic" idx="1"/>
          </p:nvPr>
        </p:nvSpPr>
        <p:spPr>
          <a:xfrm>
            <a:off x="739645" y="1222657"/>
            <a:ext cx="4575601" cy="3657600"/>
          </a:xfrm>
          <a:solidFill>
            <a:schemeClr val="tx2">
              <a:shade val="75000"/>
            </a:schemeClr>
          </a:solidFill>
          <a:ln w="63500">
            <a:noFill/>
            <a:miter lim="800000"/>
          </a:ln>
          <a:effec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/>
          <a:lstStyle>
            <a:lvl1pPr>
              <a:buNone/>
              <a:defRPr sz="3200"/>
            </a:lvl1pPr>
          </a:lstStyle>
          <a:p>
            <a:r>
              <a:rPr lang="cs-CZ" sz="2000" smtClean="0"/>
              <a:t>Kliknutím na ikonu přidáte obrázek.</a:t>
            </a:r>
            <a:endParaRPr lang="en-US" sz="2000" dirty="0"/>
          </a:p>
        </p:txBody>
      </p:sp>
      <p:sp>
        <p:nvSpPr>
          <p:cNvPr id="4" name="Rectangle 4"/>
          <p:cNvSpPr>
            <a:spLocks noGrp="1"/>
          </p:cNvSpPr>
          <p:nvPr>
            <p:ph type="body" sz="half" idx="2"/>
          </p:nvPr>
        </p:nvSpPr>
        <p:spPr>
          <a:xfrm>
            <a:off x="5514536" y="1371600"/>
            <a:ext cx="3044952" cy="2930086"/>
          </a:xfrm>
        </p:spPr>
        <p:txBody>
          <a:bodyPr bIns="0" anchor="b">
            <a:normAutofit/>
          </a:bodyPr>
          <a:lstStyle>
            <a:lvl1pPr marL="0" marR="0" indent="0" algn="l">
              <a:buFontTx/>
              <a:buNone/>
              <a:defRPr sz="1300">
                <a:solidFill>
                  <a:schemeClr val="tx1">
                    <a:tint val="95000"/>
                  </a:schemeClr>
                </a:solidFill>
              </a:defRPr>
            </a:lvl1pPr>
            <a:lvl2pPr marL="460375" marR="0" indent="-112713">
              <a:buFontTx/>
              <a:buNone/>
              <a:defRPr sz="1200"/>
            </a:lvl2pPr>
            <a:lvl3pPr marL="914400" marR="0" indent="-117475">
              <a:buFontTx/>
              <a:buNone/>
              <a:defRPr sz="1000"/>
            </a:lvl3pPr>
            <a:lvl4pPr marL="1316038" marR="0" indent="-112713">
              <a:buFontTx/>
              <a:buNone/>
              <a:defRPr sz="900"/>
            </a:lvl4pPr>
            <a:lvl5pPr marL="1711325" marR="0" indent="-117475">
              <a:buFontTx/>
              <a:buNone/>
              <a:defRPr sz="9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69BDC-7057-4110-AA74-9E5C43439821}" type="datetimeFigureOut">
              <a:rPr lang="cs-CZ">
                <a:solidFill>
                  <a:srgbClr val="4F271C"/>
                </a:solidFill>
              </a:rPr>
              <a:pPr/>
              <a:t>10.1.2015</a:t>
            </a:fld>
            <a:endParaRPr lang="cs-CZ">
              <a:solidFill>
                <a:srgbClr val="4F271C"/>
              </a:solidFill>
            </a:endParaRPr>
          </a:p>
        </p:txBody>
      </p:sp>
      <p:sp>
        <p:nvSpPr>
          <p:cNvPr id="6" name="Rectangle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4F271C"/>
              </a:solidFill>
            </a:endParaRPr>
          </a:p>
        </p:txBody>
      </p:sp>
      <p:sp>
        <p:nvSpPr>
          <p:cNvPr id="7" name="Rectangl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59242-F10A-4F13-AB68-4F0FFFF8917B}" type="slidenum">
              <a:rPr lang="cs-CZ">
                <a:solidFill>
                  <a:srgbClr val="4F271C"/>
                </a:solidFill>
              </a:rPr>
              <a:pPr/>
              <a:t>‹#›</a:t>
            </a:fld>
            <a:endParaRPr lang="cs-CZ">
              <a:solidFill>
                <a:srgbClr val="4F271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079062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69BDC-7057-4110-AA74-9E5C43439821}" type="datetimeFigureOut">
              <a:rPr lang="cs-CZ">
                <a:solidFill>
                  <a:srgbClr val="4F271C"/>
                </a:solidFill>
              </a:rPr>
              <a:pPr/>
              <a:t>10.1.2015</a:t>
            </a:fld>
            <a:endParaRPr lang="cs-CZ">
              <a:solidFill>
                <a:srgbClr val="4F271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4F271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59242-F10A-4F13-AB68-4F0FFFF8917B}" type="slidenum">
              <a:rPr lang="cs-CZ">
                <a:solidFill>
                  <a:srgbClr val="4F271C"/>
                </a:solidFill>
              </a:rPr>
              <a:pPr/>
              <a:t>‹#›</a:t>
            </a:fld>
            <a:endParaRPr lang="cs-CZ">
              <a:solidFill>
                <a:srgbClr val="4F271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81546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69BDC-7057-4110-AA74-9E5C43439821}" type="datetimeFigureOut">
              <a:rPr lang="cs-CZ">
                <a:solidFill>
                  <a:srgbClr val="4F271C"/>
                </a:solidFill>
              </a:rPr>
              <a:pPr/>
              <a:t>10.1.2015</a:t>
            </a:fld>
            <a:endParaRPr lang="cs-CZ">
              <a:solidFill>
                <a:srgbClr val="4F271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4F271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59242-F10A-4F13-AB68-4F0FFFF8917B}" type="slidenum">
              <a:rPr lang="cs-CZ">
                <a:solidFill>
                  <a:srgbClr val="4F271C"/>
                </a:solidFill>
              </a:rPr>
              <a:pPr/>
              <a:t>‹#›</a:t>
            </a:fld>
            <a:endParaRPr lang="cs-CZ">
              <a:solidFill>
                <a:srgbClr val="4F271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857911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20"/>
          <p:cNvSpPr>
            <a:spLocks noGrp="1"/>
          </p:cNvSpPr>
          <p:nvPr>
            <p:ph type="ctrTitle"/>
          </p:nvPr>
        </p:nvSpPr>
        <p:spPr>
          <a:xfrm>
            <a:off x="685800" y="990601"/>
            <a:ext cx="7772400" cy="2609850"/>
          </a:xfrm>
        </p:spPr>
        <p:txBody>
          <a:bodyPr anchor="b" anchorCtr="0">
            <a:noAutofit/>
            <a:scene3d>
              <a:camera prst="orthographicFront"/>
              <a:lightRig rig="soft" dir="t">
                <a:rot lat="0" lon="0" rev="2100000"/>
              </a:lightRig>
            </a:scene3d>
            <a:sp3d prstMaterial="matte">
              <a:bevelT w="38100" h="38100"/>
              <a:contourClr>
                <a:srgbClr val="FFFFFF"/>
              </a:contourClr>
            </a:sp3d>
          </a:bodyPr>
          <a:lstStyle>
            <a:lvl1pPr algn="ctr">
              <a:defRPr lang="en-US" sz="5800" dirty="0" smtClean="0">
                <a:ln w="9525">
                  <a:noFill/>
                </a:ln>
                <a:effectLst>
                  <a:outerShdw blurRad="50800" dist="38100" dir="8220000" algn="tl" rotWithShape="0">
                    <a:srgbClr val="000000">
                      <a:alpha val="40000"/>
                    </a:srgbClr>
                  </a:outerShdw>
                </a:effectLst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4" name="Rectangle 26"/>
          <p:cNvSpPr>
            <a:spLocks noGrp="1"/>
          </p:cNvSpPr>
          <p:nvPr>
            <p:ph type="subTitle" idx="1"/>
          </p:nvPr>
        </p:nvSpPr>
        <p:spPr>
          <a:xfrm>
            <a:off x="1371600" y="3657600"/>
            <a:ext cx="6400800" cy="1967089"/>
          </a:xfrm>
        </p:spPr>
        <p:txBody>
          <a:bodyPr>
            <a:normAutofit/>
          </a:bodyPr>
          <a:lstStyle>
            <a:lvl1pPr marL="0" indent="0" algn="ctr">
              <a:buNone/>
              <a:defRPr lang="en-US" sz="3000" b="0">
                <a:solidFill>
                  <a:schemeClr val="tx2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18" name="Rectangl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lang="en-US" smtClean="0"/>
            </a:lvl1pPr>
          </a:lstStyle>
          <a:p>
            <a:fld id="{44969BDC-7057-4110-AA74-9E5C43439821}" type="datetimeFigureOut">
              <a:rPr lang="cs-CZ">
                <a:solidFill>
                  <a:srgbClr val="4F271C"/>
                </a:solidFill>
              </a:rPr>
              <a:pPr/>
              <a:t>10.1.2015</a:t>
            </a:fld>
            <a:endParaRPr lang="cs-CZ">
              <a:solidFill>
                <a:srgbClr val="4F271C"/>
              </a:solidFill>
            </a:endParaRPr>
          </a:p>
        </p:txBody>
      </p:sp>
      <p:sp>
        <p:nvSpPr>
          <p:cNvPr id="9" name="Rectangle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lang="en-US" smtClean="0"/>
            </a:lvl1pPr>
          </a:lstStyle>
          <a:p>
            <a:fld id="{AEC59242-F10A-4F13-AB68-4F0FFFF8917B}" type="slidenum">
              <a:rPr lang="cs-CZ">
                <a:solidFill>
                  <a:srgbClr val="4F271C"/>
                </a:solidFill>
              </a:rPr>
              <a:pPr/>
              <a:t>‹#›</a:t>
            </a:fld>
            <a:endParaRPr lang="cs-CZ">
              <a:solidFill>
                <a:srgbClr val="4F271C"/>
              </a:solidFill>
            </a:endParaRPr>
          </a:p>
        </p:txBody>
      </p:sp>
      <p:sp>
        <p:nvSpPr>
          <p:cNvPr id="25" name="Rectangle 27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 lang="en-US" smtClean="0"/>
            </a:lvl1pPr>
          </a:lstStyle>
          <a:p>
            <a:endParaRPr lang="cs-CZ">
              <a:solidFill>
                <a:srgbClr val="4F271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634311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69BDC-7057-4110-AA74-9E5C43439821}" type="datetimeFigureOut">
              <a:rPr lang="cs-CZ">
                <a:solidFill>
                  <a:srgbClr val="4F271C"/>
                </a:solidFill>
              </a:rPr>
              <a:pPr/>
              <a:t>10.1.2015</a:t>
            </a:fld>
            <a:endParaRPr lang="cs-CZ">
              <a:solidFill>
                <a:srgbClr val="4F271C"/>
              </a:solidFill>
            </a:endParaRPr>
          </a:p>
        </p:txBody>
      </p:sp>
      <p:sp>
        <p:nvSpPr>
          <p:cNvPr id="5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4F271C"/>
              </a:solidFill>
            </a:endParaRPr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59242-F10A-4F13-AB68-4F0FFFF8917B}" type="slidenum">
              <a:rPr lang="cs-CZ">
                <a:solidFill>
                  <a:srgbClr val="4F271C"/>
                </a:solidFill>
              </a:rPr>
              <a:pPr/>
              <a:t>‹#›</a:t>
            </a:fld>
            <a:endParaRPr lang="cs-CZ">
              <a:solidFill>
                <a:srgbClr val="4F271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4197021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>
          <a:xfrm>
            <a:off x="722313" y="2685391"/>
            <a:ext cx="7772400" cy="3112843"/>
          </a:xfrm>
        </p:spPr>
        <p:txBody>
          <a:bodyPr anchor="t">
            <a:normAutofit/>
          </a:bodyPr>
          <a:lstStyle>
            <a:lvl1pPr algn="ctr">
              <a:buNone/>
              <a:defRPr lang="en-US" sz="6000" b="1" dirty="0">
                <a:solidFill>
                  <a:schemeClr val="tx2">
                    <a:shade val="85000"/>
                    <a:satMod val="150000"/>
                  </a:schemeClr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>
          <a:xfrm>
            <a:off x="722313" y="1128932"/>
            <a:ext cx="7772400" cy="1509712"/>
          </a:xfrm>
        </p:spPr>
        <p:txBody>
          <a:bodyPr anchor="b">
            <a:normAutofit/>
          </a:bodyPr>
          <a:lstStyle>
            <a:lvl1pPr algn="ctr">
              <a:buNone/>
              <a:defRPr lang="en-US" sz="2400" b="0" smtClean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69BDC-7057-4110-AA74-9E5C43439821}" type="datetimeFigureOut">
              <a:rPr lang="cs-CZ">
                <a:solidFill>
                  <a:srgbClr val="4F271C"/>
                </a:solidFill>
              </a:rPr>
              <a:pPr/>
              <a:t>10.1.2015</a:t>
            </a:fld>
            <a:endParaRPr lang="cs-CZ">
              <a:solidFill>
                <a:srgbClr val="4F271C"/>
              </a:solidFill>
            </a:endParaRPr>
          </a:p>
        </p:txBody>
      </p:sp>
      <p:sp>
        <p:nvSpPr>
          <p:cNvPr id="5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4F271C"/>
              </a:solidFill>
            </a:endParaRPr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59242-F10A-4F13-AB68-4F0FFFF8917B}" type="slidenum">
              <a:rPr lang="cs-CZ">
                <a:solidFill>
                  <a:srgbClr val="4F271C"/>
                </a:solidFill>
              </a:rPr>
              <a:pPr/>
              <a:t>‹#›</a:t>
            </a:fld>
            <a:endParaRPr lang="cs-CZ">
              <a:solidFill>
                <a:srgbClr val="4F271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3106867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69BDC-7057-4110-AA74-9E5C43439821}" type="datetimeFigureOut">
              <a:rPr lang="cs-CZ">
                <a:solidFill>
                  <a:srgbClr val="4F271C"/>
                </a:solidFill>
              </a:rPr>
              <a:pPr/>
              <a:t>10.1.2015</a:t>
            </a:fld>
            <a:endParaRPr lang="cs-CZ">
              <a:solidFill>
                <a:srgbClr val="4F271C"/>
              </a:solidFill>
            </a:endParaRPr>
          </a:p>
        </p:txBody>
      </p:sp>
      <p:sp>
        <p:nvSpPr>
          <p:cNvPr id="6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4F271C"/>
              </a:solidFill>
            </a:endParaRPr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59242-F10A-4F13-AB68-4F0FFFF8917B}" type="slidenum">
              <a:rPr lang="cs-CZ">
                <a:solidFill>
                  <a:srgbClr val="4F271C"/>
                </a:solidFill>
              </a:rPr>
              <a:pPr/>
              <a:t>‹#›</a:t>
            </a:fld>
            <a:endParaRPr lang="cs-CZ">
              <a:solidFill>
                <a:srgbClr val="4F271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283700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0" indent="0" algn="l">
              <a:buNone/>
              <a:defRPr sz="2200" b="1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0" indent="0" algn="l">
              <a:buNone/>
              <a:defRPr sz="2200" b="1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Rectangl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Rectangl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69BDC-7057-4110-AA74-9E5C43439821}" type="datetimeFigureOut">
              <a:rPr lang="cs-CZ">
                <a:solidFill>
                  <a:srgbClr val="4F271C"/>
                </a:solidFill>
              </a:rPr>
              <a:pPr/>
              <a:t>10.1.2015</a:t>
            </a:fld>
            <a:endParaRPr lang="cs-CZ">
              <a:solidFill>
                <a:srgbClr val="4F271C"/>
              </a:solidFill>
            </a:endParaRPr>
          </a:p>
        </p:txBody>
      </p:sp>
      <p:sp>
        <p:nvSpPr>
          <p:cNvPr id="8" name="Rectangl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4F271C"/>
              </a:solidFill>
            </a:endParaRPr>
          </a:p>
        </p:txBody>
      </p:sp>
      <p:sp>
        <p:nvSpPr>
          <p:cNvPr id="9" name="Rectangl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59242-F10A-4F13-AB68-4F0FFFF8917B}" type="slidenum">
              <a:rPr lang="cs-CZ">
                <a:solidFill>
                  <a:srgbClr val="4F271C"/>
                </a:solidFill>
              </a:rPr>
              <a:pPr/>
              <a:t>‹#›</a:t>
            </a:fld>
            <a:endParaRPr lang="cs-CZ">
              <a:solidFill>
                <a:srgbClr val="4F271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3561501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n-US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69BDC-7057-4110-AA74-9E5C43439821}" type="datetimeFigureOut">
              <a:rPr lang="cs-CZ">
                <a:solidFill>
                  <a:srgbClr val="4F271C"/>
                </a:solidFill>
              </a:rPr>
              <a:pPr/>
              <a:t>10.1.2015</a:t>
            </a:fld>
            <a:endParaRPr lang="cs-CZ">
              <a:solidFill>
                <a:srgbClr val="4F271C"/>
              </a:solidFill>
            </a:endParaRPr>
          </a:p>
        </p:txBody>
      </p:sp>
      <p:sp>
        <p:nvSpPr>
          <p:cNvPr id="4" name="Rectangl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4F271C"/>
              </a:solidFill>
            </a:endParaRPr>
          </a:p>
        </p:txBody>
      </p:sp>
      <p:sp>
        <p:nvSpPr>
          <p:cNvPr id="5" name="Rectangl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59242-F10A-4F13-AB68-4F0FFFF8917B}" type="slidenum">
              <a:rPr lang="cs-CZ">
                <a:solidFill>
                  <a:srgbClr val="4F271C"/>
                </a:solidFill>
              </a:rPr>
              <a:pPr/>
              <a:t>‹#›</a:t>
            </a:fld>
            <a:endParaRPr lang="cs-CZ">
              <a:solidFill>
                <a:srgbClr val="4F271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93885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69BDC-7057-4110-AA74-9E5C43439821}" type="datetimeFigureOut">
              <a:rPr lang="cs-CZ">
                <a:solidFill>
                  <a:srgbClr val="4F271C"/>
                </a:solidFill>
              </a:rPr>
              <a:pPr/>
              <a:t>10.1.2015</a:t>
            </a:fld>
            <a:endParaRPr lang="cs-CZ">
              <a:solidFill>
                <a:srgbClr val="4F271C"/>
              </a:solidFill>
            </a:endParaRPr>
          </a:p>
        </p:txBody>
      </p:sp>
      <p:sp>
        <p:nvSpPr>
          <p:cNvPr id="6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4F271C"/>
              </a:solidFill>
            </a:endParaRPr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59242-F10A-4F13-AB68-4F0FFFF8917B}" type="slidenum">
              <a:rPr lang="cs-CZ">
                <a:solidFill>
                  <a:srgbClr val="4F271C"/>
                </a:solidFill>
              </a:rPr>
              <a:pPr/>
              <a:t>‹#›</a:t>
            </a:fld>
            <a:endParaRPr lang="cs-CZ">
              <a:solidFill>
                <a:srgbClr val="4F271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4723338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69BDC-7057-4110-AA74-9E5C43439821}" type="datetimeFigureOut">
              <a:rPr lang="cs-CZ">
                <a:solidFill>
                  <a:srgbClr val="4F271C"/>
                </a:solidFill>
              </a:rPr>
              <a:pPr/>
              <a:t>10.1.2015</a:t>
            </a:fld>
            <a:endParaRPr lang="cs-CZ">
              <a:solidFill>
                <a:srgbClr val="4F271C"/>
              </a:solidFill>
            </a:endParaRPr>
          </a:p>
        </p:txBody>
      </p:sp>
      <p:sp>
        <p:nvSpPr>
          <p:cNvPr id="3" name="Rectangl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4F271C"/>
              </a:solidFill>
            </a:endParaRPr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59242-F10A-4F13-AB68-4F0FFFF8917B}" type="slidenum">
              <a:rPr lang="cs-CZ">
                <a:solidFill>
                  <a:srgbClr val="4F271C"/>
                </a:solidFill>
              </a:rPr>
              <a:pPr/>
              <a:t>‹#›</a:t>
            </a:fld>
            <a:endParaRPr lang="cs-CZ">
              <a:solidFill>
                <a:srgbClr val="4F271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0805379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>
            <a:normAutofit/>
          </a:bodyPr>
          <a:lstStyle>
            <a:lvl1pPr algn="ctr">
              <a:defRPr sz="2400" b="1">
                <a:solidFill>
                  <a:schemeClr val="tx2"/>
                </a:solidFill>
                <a:effectLst>
                  <a:outerShdw blurRad="38100" dist="25400" dir="8220000" algn="tr" rotWithShape="0">
                    <a:prstClr val="black">
                      <a:alpha val="35000"/>
                    </a:prstClr>
                  </a:outerShdw>
                </a:effectLst>
              </a:defRPr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 algn="ctr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69BDC-7057-4110-AA74-9E5C43439821}" type="datetimeFigureOut">
              <a:rPr lang="cs-CZ">
                <a:solidFill>
                  <a:srgbClr val="4F271C"/>
                </a:solidFill>
              </a:rPr>
              <a:pPr/>
              <a:t>10.1.2015</a:t>
            </a:fld>
            <a:endParaRPr lang="cs-CZ">
              <a:solidFill>
                <a:srgbClr val="4F271C"/>
              </a:solidFill>
            </a:endParaRPr>
          </a:p>
        </p:txBody>
      </p:sp>
      <p:sp>
        <p:nvSpPr>
          <p:cNvPr id="6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4F271C"/>
              </a:solidFill>
            </a:endParaRPr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59242-F10A-4F13-AB68-4F0FFFF8917B}" type="slidenum">
              <a:rPr lang="cs-CZ">
                <a:solidFill>
                  <a:srgbClr val="4F271C"/>
                </a:solidFill>
              </a:rPr>
              <a:pPr/>
              <a:t>‹#›</a:t>
            </a:fld>
            <a:endParaRPr lang="cs-CZ">
              <a:solidFill>
                <a:srgbClr val="4F271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61099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27729" y="1062637"/>
            <a:ext cx="4599432" cy="3977640"/>
          </a:xfrm>
          <a:prstGeom prst="rect">
            <a:avLst/>
          </a:prstGeom>
          <a:solidFill>
            <a:schemeClr val="tx2">
              <a:shade val="15000"/>
            </a:schemeClr>
          </a:solidFill>
          <a:ln w="63500">
            <a:noFill/>
            <a:miter lim="800000"/>
          </a:ln>
          <a:effectLst>
            <a:outerShdw blurRad="63500" dist="25400" dir="7200000" algn="t" rotWithShape="0">
              <a:prstClr val="black">
                <a:alpha val="45000"/>
              </a:prstClr>
            </a:outerShdw>
          </a:effectLst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lIns="45720" rIns="45720" rtlCol="0" anchor="ctr">
            <a:normAutofit/>
          </a:bodyPr>
          <a:lstStyle/>
          <a:p>
            <a:pPr indent="-274320">
              <a:buClr>
                <a:srgbClr val="3891A7"/>
              </a:buClr>
              <a:buSzPct val="80000"/>
              <a:buFont typeface="Wingdings 2" pitchFamily="18" charset="2"/>
              <a:buNone/>
            </a:pPr>
            <a:endParaRPr lang="en-US" sz="2000">
              <a:solidFill>
                <a:prstClr val="white"/>
              </a:solidFill>
            </a:endParaRPr>
          </a:p>
        </p:txBody>
      </p:sp>
      <p:sp>
        <p:nvSpPr>
          <p:cNvPr id="2" name="Rectangle 2"/>
          <p:cNvSpPr>
            <a:spLocks noGrp="1"/>
          </p:cNvSpPr>
          <p:nvPr>
            <p:ph type="title"/>
          </p:nvPr>
        </p:nvSpPr>
        <p:spPr>
          <a:xfrm>
            <a:off x="5514536" y="4343400"/>
            <a:ext cx="3048000" cy="709858"/>
          </a:xfrm>
        </p:spPr>
        <p:txBody>
          <a:bodyPr anchor="t">
            <a:noAutofit/>
          </a:bodyPr>
          <a:lstStyle>
            <a:lvl1pPr algn="l">
              <a:buNone/>
              <a:defRPr sz="2200" b="1">
                <a:solidFill>
                  <a:schemeClr val="tx2"/>
                </a:solidFill>
                <a:effectLst>
                  <a:outerShdw blurRad="38100" dist="25400" dir="8220000" algn="tr" rotWithShape="0">
                    <a:prstClr val="black">
                      <a:alpha val="35000"/>
                    </a:prstClr>
                  </a:outerShdw>
                </a:effectLst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pic" idx="1"/>
          </p:nvPr>
        </p:nvSpPr>
        <p:spPr>
          <a:xfrm>
            <a:off x="739645" y="1222657"/>
            <a:ext cx="4575601" cy="3657600"/>
          </a:xfrm>
          <a:solidFill>
            <a:schemeClr val="tx2">
              <a:shade val="75000"/>
            </a:schemeClr>
          </a:solidFill>
          <a:ln w="63500">
            <a:noFill/>
            <a:miter lim="800000"/>
          </a:ln>
          <a:effec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/>
          <a:lstStyle>
            <a:lvl1pPr>
              <a:buNone/>
              <a:defRPr sz="3200"/>
            </a:lvl1pPr>
          </a:lstStyle>
          <a:p>
            <a:r>
              <a:rPr lang="cs-CZ" sz="2000" smtClean="0"/>
              <a:t>Kliknutím na ikonu přidáte obrázek.</a:t>
            </a:r>
            <a:endParaRPr lang="en-US" sz="2000" dirty="0"/>
          </a:p>
        </p:txBody>
      </p:sp>
      <p:sp>
        <p:nvSpPr>
          <p:cNvPr id="4" name="Rectangle 4"/>
          <p:cNvSpPr>
            <a:spLocks noGrp="1"/>
          </p:cNvSpPr>
          <p:nvPr>
            <p:ph type="body" sz="half" idx="2"/>
          </p:nvPr>
        </p:nvSpPr>
        <p:spPr>
          <a:xfrm>
            <a:off x="5514536" y="1371600"/>
            <a:ext cx="3044952" cy="2930086"/>
          </a:xfrm>
        </p:spPr>
        <p:txBody>
          <a:bodyPr bIns="0" anchor="b">
            <a:normAutofit/>
          </a:bodyPr>
          <a:lstStyle>
            <a:lvl1pPr marL="0" marR="0" indent="0" algn="l">
              <a:buFontTx/>
              <a:buNone/>
              <a:defRPr sz="1300">
                <a:solidFill>
                  <a:schemeClr val="tx1">
                    <a:tint val="95000"/>
                  </a:schemeClr>
                </a:solidFill>
              </a:defRPr>
            </a:lvl1pPr>
            <a:lvl2pPr marL="460375" marR="0" indent="-112713">
              <a:buFontTx/>
              <a:buNone/>
              <a:defRPr sz="1200"/>
            </a:lvl2pPr>
            <a:lvl3pPr marL="914400" marR="0" indent="-117475">
              <a:buFontTx/>
              <a:buNone/>
              <a:defRPr sz="1000"/>
            </a:lvl3pPr>
            <a:lvl4pPr marL="1316038" marR="0" indent="-112713">
              <a:buFontTx/>
              <a:buNone/>
              <a:defRPr sz="900"/>
            </a:lvl4pPr>
            <a:lvl5pPr marL="1711325" marR="0" indent="-117475">
              <a:buFontTx/>
              <a:buNone/>
              <a:defRPr sz="9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69BDC-7057-4110-AA74-9E5C43439821}" type="datetimeFigureOut">
              <a:rPr lang="cs-CZ">
                <a:solidFill>
                  <a:srgbClr val="4F271C"/>
                </a:solidFill>
              </a:rPr>
              <a:pPr/>
              <a:t>10.1.2015</a:t>
            </a:fld>
            <a:endParaRPr lang="cs-CZ">
              <a:solidFill>
                <a:srgbClr val="4F271C"/>
              </a:solidFill>
            </a:endParaRPr>
          </a:p>
        </p:txBody>
      </p:sp>
      <p:sp>
        <p:nvSpPr>
          <p:cNvPr id="6" name="Rectangle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4F271C"/>
              </a:solidFill>
            </a:endParaRPr>
          </a:p>
        </p:txBody>
      </p:sp>
      <p:sp>
        <p:nvSpPr>
          <p:cNvPr id="7" name="Rectangl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59242-F10A-4F13-AB68-4F0FFFF8917B}" type="slidenum">
              <a:rPr lang="cs-CZ">
                <a:solidFill>
                  <a:srgbClr val="4F271C"/>
                </a:solidFill>
              </a:rPr>
              <a:pPr/>
              <a:t>‹#›</a:t>
            </a:fld>
            <a:endParaRPr lang="cs-CZ">
              <a:solidFill>
                <a:srgbClr val="4F271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1565963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69BDC-7057-4110-AA74-9E5C43439821}" type="datetimeFigureOut">
              <a:rPr lang="cs-CZ">
                <a:solidFill>
                  <a:srgbClr val="4F271C"/>
                </a:solidFill>
              </a:rPr>
              <a:pPr/>
              <a:t>10.1.2015</a:t>
            </a:fld>
            <a:endParaRPr lang="cs-CZ">
              <a:solidFill>
                <a:srgbClr val="4F271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4F271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59242-F10A-4F13-AB68-4F0FFFF8917B}" type="slidenum">
              <a:rPr lang="cs-CZ">
                <a:solidFill>
                  <a:srgbClr val="4F271C"/>
                </a:solidFill>
              </a:rPr>
              <a:pPr/>
              <a:t>‹#›</a:t>
            </a:fld>
            <a:endParaRPr lang="cs-CZ">
              <a:solidFill>
                <a:srgbClr val="4F271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8502831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69BDC-7057-4110-AA74-9E5C43439821}" type="datetimeFigureOut">
              <a:rPr lang="cs-CZ">
                <a:solidFill>
                  <a:srgbClr val="4F271C"/>
                </a:solidFill>
              </a:rPr>
              <a:pPr/>
              <a:t>10.1.2015</a:t>
            </a:fld>
            <a:endParaRPr lang="cs-CZ">
              <a:solidFill>
                <a:srgbClr val="4F271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4F271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59242-F10A-4F13-AB68-4F0FFFF8917B}" type="slidenum">
              <a:rPr lang="cs-CZ">
                <a:solidFill>
                  <a:srgbClr val="4F271C"/>
                </a:solidFill>
              </a:rPr>
              <a:pPr/>
              <a:t>‹#›</a:t>
            </a:fld>
            <a:endParaRPr lang="cs-CZ">
              <a:solidFill>
                <a:srgbClr val="4F271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0452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20"/>
          <p:cNvSpPr>
            <a:spLocks noGrp="1"/>
          </p:cNvSpPr>
          <p:nvPr>
            <p:ph type="ctrTitle"/>
          </p:nvPr>
        </p:nvSpPr>
        <p:spPr>
          <a:xfrm>
            <a:off x="685800" y="990601"/>
            <a:ext cx="7772400" cy="2609850"/>
          </a:xfrm>
        </p:spPr>
        <p:txBody>
          <a:bodyPr anchor="b" anchorCtr="0">
            <a:noAutofit/>
            <a:scene3d>
              <a:camera prst="orthographicFront"/>
              <a:lightRig rig="soft" dir="t">
                <a:rot lat="0" lon="0" rev="2100000"/>
              </a:lightRig>
            </a:scene3d>
            <a:sp3d prstMaterial="matte">
              <a:bevelT w="38100" h="38100"/>
              <a:contourClr>
                <a:srgbClr val="FFFFFF"/>
              </a:contourClr>
            </a:sp3d>
          </a:bodyPr>
          <a:lstStyle>
            <a:lvl1pPr algn="ctr">
              <a:defRPr lang="en-US" sz="5800" dirty="0" smtClean="0">
                <a:ln w="9525">
                  <a:noFill/>
                </a:ln>
                <a:effectLst>
                  <a:outerShdw blurRad="50800" dist="38100" dir="8220000" algn="tl" rotWithShape="0">
                    <a:srgbClr val="000000">
                      <a:alpha val="40000"/>
                    </a:srgbClr>
                  </a:outerShdw>
                </a:effectLst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4" name="Rectangle 26"/>
          <p:cNvSpPr>
            <a:spLocks noGrp="1"/>
          </p:cNvSpPr>
          <p:nvPr>
            <p:ph type="subTitle" idx="1"/>
          </p:nvPr>
        </p:nvSpPr>
        <p:spPr>
          <a:xfrm>
            <a:off x="1371600" y="3657600"/>
            <a:ext cx="6400800" cy="1967089"/>
          </a:xfrm>
        </p:spPr>
        <p:txBody>
          <a:bodyPr>
            <a:normAutofit/>
          </a:bodyPr>
          <a:lstStyle>
            <a:lvl1pPr marL="0" indent="0" algn="ctr">
              <a:buNone/>
              <a:defRPr lang="en-US" sz="3000" b="0">
                <a:solidFill>
                  <a:schemeClr val="tx2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18" name="Rectangl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lang="en-US" smtClean="0"/>
            </a:lvl1pPr>
          </a:lstStyle>
          <a:p>
            <a:fld id="{44969BDC-7057-4110-AA74-9E5C43439821}" type="datetimeFigureOut">
              <a:rPr lang="cs-CZ">
                <a:solidFill>
                  <a:srgbClr val="4F271C"/>
                </a:solidFill>
              </a:rPr>
              <a:pPr/>
              <a:t>10.1.2015</a:t>
            </a:fld>
            <a:endParaRPr lang="cs-CZ">
              <a:solidFill>
                <a:srgbClr val="4F271C"/>
              </a:solidFill>
            </a:endParaRPr>
          </a:p>
        </p:txBody>
      </p:sp>
      <p:sp>
        <p:nvSpPr>
          <p:cNvPr id="9" name="Rectangle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lang="en-US" smtClean="0"/>
            </a:lvl1pPr>
          </a:lstStyle>
          <a:p>
            <a:fld id="{AEC59242-F10A-4F13-AB68-4F0FFFF8917B}" type="slidenum">
              <a:rPr lang="cs-CZ">
                <a:solidFill>
                  <a:srgbClr val="4F271C"/>
                </a:solidFill>
              </a:rPr>
              <a:pPr/>
              <a:t>‹#›</a:t>
            </a:fld>
            <a:endParaRPr lang="cs-CZ">
              <a:solidFill>
                <a:srgbClr val="4F271C"/>
              </a:solidFill>
            </a:endParaRPr>
          </a:p>
        </p:txBody>
      </p:sp>
      <p:sp>
        <p:nvSpPr>
          <p:cNvPr id="25" name="Rectangle 27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 lang="en-US" smtClean="0"/>
            </a:lvl1pPr>
          </a:lstStyle>
          <a:p>
            <a:endParaRPr lang="cs-CZ">
              <a:solidFill>
                <a:srgbClr val="4F271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7398947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69BDC-7057-4110-AA74-9E5C43439821}" type="datetimeFigureOut">
              <a:rPr lang="cs-CZ">
                <a:solidFill>
                  <a:srgbClr val="4F271C"/>
                </a:solidFill>
              </a:rPr>
              <a:pPr/>
              <a:t>10.1.2015</a:t>
            </a:fld>
            <a:endParaRPr lang="cs-CZ">
              <a:solidFill>
                <a:srgbClr val="4F271C"/>
              </a:solidFill>
            </a:endParaRPr>
          </a:p>
        </p:txBody>
      </p:sp>
      <p:sp>
        <p:nvSpPr>
          <p:cNvPr id="5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4F271C"/>
              </a:solidFill>
            </a:endParaRPr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59242-F10A-4F13-AB68-4F0FFFF8917B}" type="slidenum">
              <a:rPr lang="cs-CZ">
                <a:solidFill>
                  <a:srgbClr val="4F271C"/>
                </a:solidFill>
              </a:rPr>
              <a:pPr/>
              <a:t>‹#›</a:t>
            </a:fld>
            <a:endParaRPr lang="cs-CZ">
              <a:solidFill>
                <a:srgbClr val="4F271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9388725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>
          <a:xfrm>
            <a:off x="722313" y="2685391"/>
            <a:ext cx="7772400" cy="3112843"/>
          </a:xfrm>
        </p:spPr>
        <p:txBody>
          <a:bodyPr anchor="t">
            <a:normAutofit/>
          </a:bodyPr>
          <a:lstStyle>
            <a:lvl1pPr algn="ctr">
              <a:buNone/>
              <a:defRPr lang="en-US" sz="6000" b="1" dirty="0">
                <a:solidFill>
                  <a:schemeClr val="tx2">
                    <a:shade val="85000"/>
                    <a:satMod val="150000"/>
                  </a:schemeClr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>
          <a:xfrm>
            <a:off x="722313" y="1128932"/>
            <a:ext cx="7772400" cy="1509712"/>
          </a:xfrm>
        </p:spPr>
        <p:txBody>
          <a:bodyPr anchor="b">
            <a:normAutofit/>
          </a:bodyPr>
          <a:lstStyle>
            <a:lvl1pPr algn="ctr">
              <a:buNone/>
              <a:defRPr lang="en-US" sz="2400" b="0" smtClean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69BDC-7057-4110-AA74-9E5C43439821}" type="datetimeFigureOut">
              <a:rPr lang="cs-CZ">
                <a:solidFill>
                  <a:srgbClr val="4F271C"/>
                </a:solidFill>
              </a:rPr>
              <a:pPr/>
              <a:t>10.1.2015</a:t>
            </a:fld>
            <a:endParaRPr lang="cs-CZ">
              <a:solidFill>
                <a:srgbClr val="4F271C"/>
              </a:solidFill>
            </a:endParaRPr>
          </a:p>
        </p:txBody>
      </p:sp>
      <p:sp>
        <p:nvSpPr>
          <p:cNvPr id="5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4F271C"/>
              </a:solidFill>
            </a:endParaRPr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59242-F10A-4F13-AB68-4F0FFFF8917B}" type="slidenum">
              <a:rPr lang="cs-CZ">
                <a:solidFill>
                  <a:srgbClr val="4F271C"/>
                </a:solidFill>
              </a:rPr>
              <a:pPr/>
              <a:t>‹#›</a:t>
            </a:fld>
            <a:endParaRPr lang="cs-CZ">
              <a:solidFill>
                <a:srgbClr val="4F271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8651083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69BDC-7057-4110-AA74-9E5C43439821}" type="datetimeFigureOut">
              <a:rPr lang="cs-CZ">
                <a:solidFill>
                  <a:srgbClr val="4F271C"/>
                </a:solidFill>
              </a:rPr>
              <a:pPr/>
              <a:t>10.1.2015</a:t>
            </a:fld>
            <a:endParaRPr lang="cs-CZ">
              <a:solidFill>
                <a:srgbClr val="4F271C"/>
              </a:solidFill>
            </a:endParaRPr>
          </a:p>
        </p:txBody>
      </p:sp>
      <p:sp>
        <p:nvSpPr>
          <p:cNvPr id="6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4F271C"/>
              </a:solidFill>
            </a:endParaRPr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59242-F10A-4F13-AB68-4F0FFFF8917B}" type="slidenum">
              <a:rPr lang="cs-CZ">
                <a:solidFill>
                  <a:srgbClr val="4F271C"/>
                </a:solidFill>
              </a:rPr>
              <a:pPr/>
              <a:t>‹#›</a:t>
            </a:fld>
            <a:endParaRPr lang="cs-CZ">
              <a:solidFill>
                <a:srgbClr val="4F271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0525814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0" indent="0" algn="l">
              <a:buNone/>
              <a:defRPr sz="2200" b="1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0" indent="0" algn="l">
              <a:buNone/>
              <a:defRPr sz="2200" b="1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Rectangl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Rectangl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69BDC-7057-4110-AA74-9E5C43439821}" type="datetimeFigureOut">
              <a:rPr lang="cs-CZ">
                <a:solidFill>
                  <a:srgbClr val="4F271C"/>
                </a:solidFill>
              </a:rPr>
              <a:pPr/>
              <a:t>10.1.2015</a:t>
            </a:fld>
            <a:endParaRPr lang="cs-CZ">
              <a:solidFill>
                <a:srgbClr val="4F271C"/>
              </a:solidFill>
            </a:endParaRPr>
          </a:p>
        </p:txBody>
      </p:sp>
      <p:sp>
        <p:nvSpPr>
          <p:cNvPr id="8" name="Rectangl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4F271C"/>
              </a:solidFill>
            </a:endParaRPr>
          </a:p>
        </p:txBody>
      </p:sp>
      <p:sp>
        <p:nvSpPr>
          <p:cNvPr id="9" name="Rectangl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59242-F10A-4F13-AB68-4F0FFFF8917B}" type="slidenum">
              <a:rPr lang="cs-CZ">
                <a:solidFill>
                  <a:srgbClr val="4F271C"/>
                </a:solidFill>
              </a:rPr>
              <a:pPr/>
              <a:t>‹#›</a:t>
            </a:fld>
            <a:endParaRPr lang="cs-CZ">
              <a:solidFill>
                <a:srgbClr val="4F271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47989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0" indent="0" algn="l">
              <a:buNone/>
              <a:defRPr sz="2200" b="1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0" indent="0" algn="l">
              <a:buNone/>
              <a:defRPr sz="2200" b="1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Rectangl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Rectangl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69BDC-7057-4110-AA74-9E5C43439821}" type="datetimeFigureOut">
              <a:rPr lang="cs-CZ">
                <a:solidFill>
                  <a:srgbClr val="4F271C"/>
                </a:solidFill>
              </a:rPr>
              <a:pPr/>
              <a:t>10.1.2015</a:t>
            </a:fld>
            <a:endParaRPr lang="cs-CZ">
              <a:solidFill>
                <a:srgbClr val="4F271C"/>
              </a:solidFill>
            </a:endParaRPr>
          </a:p>
        </p:txBody>
      </p:sp>
      <p:sp>
        <p:nvSpPr>
          <p:cNvPr id="8" name="Rectangl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4F271C"/>
              </a:solidFill>
            </a:endParaRPr>
          </a:p>
        </p:txBody>
      </p:sp>
      <p:sp>
        <p:nvSpPr>
          <p:cNvPr id="9" name="Rectangl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59242-F10A-4F13-AB68-4F0FFFF8917B}" type="slidenum">
              <a:rPr lang="cs-CZ">
                <a:solidFill>
                  <a:srgbClr val="4F271C"/>
                </a:solidFill>
              </a:rPr>
              <a:pPr/>
              <a:t>‹#›</a:t>
            </a:fld>
            <a:endParaRPr lang="cs-CZ">
              <a:solidFill>
                <a:srgbClr val="4F271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2889063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n-US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69BDC-7057-4110-AA74-9E5C43439821}" type="datetimeFigureOut">
              <a:rPr lang="cs-CZ">
                <a:solidFill>
                  <a:srgbClr val="4F271C"/>
                </a:solidFill>
              </a:rPr>
              <a:pPr/>
              <a:t>10.1.2015</a:t>
            </a:fld>
            <a:endParaRPr lang="cs-CZ">
              <a:solidFill>
                <a:srgbClr val="4F271C"/>
              </a:solidFill>
            </a:endParaRPr>
          </a:p>
        </p:txBody>
      </p:sp>
      <p:sp>
        <p:nvSpPr>
          <p:cNvPr id="4" name="Rectangl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4F271C"/>
              </a:solidFill>
            </a:endParaRPr>
          </a:p>
        </p:txBody>
      </p:sp>
      <p:sp>
        <p:nvSpPr>
          <p:cNvPr id="5" name="Rectangl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59242-F10A-4F13-AB68-4F0FFFF8917B}" type="slidenum">
              <a:rPr lang="cs-CZ">
                <a:solidFill>
                  <a:srgbClr val="4F271C"/>
                </a:solidFill>
              </a:rPr>
              <a:pPr/>
              <a:t>‹#›</a:t>
            </a:fld>
            <a:endParaRPr lang="cs-CZ">
              <a:solidFill>
                <a:srgbClr val="4F271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211027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69BDC-7057-4110-AA74-9E5C43439821}" type="datetimeFigureOut">
              <a:rPr lang="cs-CZ">
                <a:solidFill>
                  <a:srgbClr val="4F271C"/>
                </a:solidFill>
              </a:rPr>
              <a:pPr/>
              <a:t>10.1.2015</a:t>
            </a:fld>
            <a:endParaRPr lang="cs-CZ">
              <a:solidFill>
                <a:srgbClr val="4F271C"/>
              </a:solidFill>
            </a:endParaRPr>
          </a:p>
        </p:txBody>
      </p:sp>
      <p:sp>
        <p:nvSpPr>
          <p:cNvPr id="3" name="Rectangl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4F271C"/>
              </a:solidFill>
            </a:endParaRPr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59242-F10A-4F13-AB68-4F0FFFF8917B}" type="slidenum">
              <a:rPr lang="cs-CZ">
                <a:solidFill>
                  <a:srgbClr val="4F271C"/>
                </a:solidFill>
              </a:rPr>
              <a:pPr/>
              <a:t>‹#›</a:t>
            </a:fld>
            <a:endParaRPr lang="cs-CZ">
              <a:solidFill>
                <a:srgbClr val="4F271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3689096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>
            <a:normAutofit/>
          </a:bodyPr>
          <a:lstStyle>
            <a:lvl1pPr algn="ctr">
              <a:defRPr sz="2400" b="1">
                <a:solidFill>
                  <a:schemeClr val="tx2"/>
                </a:solidFill>
                <a:effectLst>
                  <a:outerShdw blurRad="38100" dist="25400" dir="8220000" algn="tr" rotWithShape="0">
                    <a:prstClr val="black">
                      <a:alpha val="35000"/>
                    </a:prstClr>
                  </a:outerShdw>
                </a:effectLst>
              </a:defRPr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 algn="ctr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69BDC-7057-4110-AA74-9E5C43439821}" type="datetimeFigureOut">
              <a:rPr lang="cs-CZ">
                <a:solidFill>
                  <a:srgbClr val="4F271C"/>
                </a:solidFill>
              </a:rPr>
              <a:pPr/>
              <a:t>10.1.2015</a:t>
            </a:fld>
            <a:endParaRPr lang="cs-CZ">
              <a:solidFill>
                <a:srgbClr val="4F271C"/>
              </a:solidFill>
            </a:endParaRPr>
          </a:p>
        </p:txBody>
      </p:sp>
      <p:sp>
        <p:nvSpPr>
          <p:cNvPr id="6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4F271C"/>
              </a:solidFill>
            </a:endParaRPr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59242-F10A-4F13-AB68-4F0FFFF8917B}" type="slidenum">
              <a:rPr lang="cs-CZ">
                <a:solidFill>
                  <a:srgbClr val="4F271C"/>
                </a:solidFill>
              </a:rPr>
              <a:pPr/>
              <a:t>‹#›</a:t>
            </a:fld>
            <a:endParaRPr lang="cs-CZ">
              <a:solidFill>
                <a:srgbClr val="4F271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7391248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27729" y="1062637"/>
            <a:ext cx="4599432" cy="3977640"/>
          </a:xfrm>
          <a:prstGeom prst="rect">
            <a:avLst/>
          </a:prstGeom>
          <a:solidFill>
            <a:schemeClr val="tx2">
              <a:shade val="15000"/>
            </a:schemeClr>
          </a:solidFill>
          <a:ln w="63500">
            <a:noFill/>
            <a:miter lim="800000"/>
          </a:ln>
          <a:effectLst>
            <a:outerShdw blurRad="63500" dist="25400" dir="7200000" algn="t" rotWithShape="0">
              <a:prstClr val="black">
                <a:alpha val="45000"/>
              </a:prstClr>
            </a:outerShdw>
          </a:effectLst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lIns="45720" rIns="45720" rtlCol="0" anchor="ctr">
            <a:normAutofit/>
          </a:bodyPr>
          <a:lstStyle/>
          <a:p>
            <a:pPr indent="-274320">
              <a:buClr>
                <a:srgbClr val="3891A7"/>
              </a:buClr>
              <a:buSzPct val="80000"/>
              <a:buFont typeface="Wingdings 2" pitchFamily="18" charset="2"/>
              <a:buNone/>
            </a:pPr>
            <a:endParaRPr lang="en-US" sz="2000">
              <a:solidFill>
                <a:prstClr val="white"/>
              </a:solidFill>
            </a:endParaRPr>
          </a:p>
        </p:txBody>
      </p:sp>
      <p:sp>
        <p:nvSpPr>
          <p:cNvPr id="2" name="Rectangle 2"/>
          <p:cNvSpPr>
            <a:spLocks noGrp="1"/>
          </p:cNvSpPr>
          <p:nvPr>
            <p:ph type="title"/>
          </p:nvPr>
        </p:nvSpPr>
        <p:spPr>
          <a:xfrm>
            <a:off x="5514536" y="4343400"/>
            <a:ext cx="3048000" cy="709858"/>
          </a:xfrm>
        </p:spPr>
        <p:txBody>
          <a:bodyPr anchor="t">
            <a:noAutofit/>
          </a:bodyPr>
          <a:lstStyle>
            <a:lvl1pPr algn="l">
              <a:buNone/>
              <a:defRPr sz="2200" b="1">
                <a:solidFill>
                  <a:schemeClr val="tx2"/>
                </a:solidFill>
                <a:effectLst>
                  <a:outerShdw blurRad="38100" dist="25400" dir="8220000" algn="tr" rotWithShape="0">
                    <a:prstClr val="black">
                      <a:alpha val="35000"/>
                    </a:prstClr>
                  </a:outerShdw>
                </a:effectLst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pic" idx="1"/>
          </p:nvPr>
        </p:nvSpPr>
        <p:spPr>
          <a:xfrm>
            <a:off x="739645" y="1222657"/>
            <a:ext cx="4575601" cy="3657600"/>
          </a:xfrm>
          <a:solidFill>
            <a:schemeClr val="tx2">
              <a:shade val="75000"/>
            </a:schemeClr>
          </a:solidFill>
          <a:ln w="63500">
            <a:noFill/>
            <a:miter lim="800000"/>
          </a:ln>
          <a:effec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/>
          <a:lstStyle>
            <a:lvl1pPr>
              <a:buNone/>
              <a:defRPr sz="3200"/>
            </a:lvl1pPr>
          </a:lstStyle>
          <a:p>
            <a:r>
              <a:rPr lang="cs-CZ" sz="2000" smtClean="0"/>
              <a:t>Kliknutím na ikonu přidáte obrázek.</a:t>
            </a:r>
            <a:endParaRPr lang="en-US" sz="2000" dirty="0"/>
          </a:p>
        </p:txBody>
      </p:sp>
      <p:sp>
        <p:nvSpPr>
          <p:cNvPr id="4" name="Rectangle 4"/>
          <p:cNvSpPr>
            <a:spLocks noGrp="1"/>
          </p:cNvSpPr>
          <p:nvPr>
            <p:ph type="body" sz="half" idx="2"/>
          </p:nvPr>
        </p:nvSpPr>
        <p:spPr>
          <a:xfrm>
            <a:off x="5514536" y="1371600"/>
            <a:ext cx="3044952" cy="2930086"/>
          </a:xfrm>
        </p:spPr>
        <p:txBody>
          <a:bodyPr bIns="0" anchor="b">
            <a:normAutofit/>
          </a:bodyPr>
          <a:lstStyle>
            <a:lvl1pPr marL="0" marR="0" indent="0" algn="l">
              <a:buFontTx/>
              <a:buNone/>
              <a:defRPr sz="1300">
                <a:solidFill>
                  <a:schemeClr val="tx1">
                    <a:tint val="95000"/>
                  </a:schemeClr>
                </a:solidFill>
              </a:defRPr>
            </a:lvl1pPr>
            <a:lvl2pPr marL="460375" marR="0" indent="-112713">
              <a:buFontTx/>
              <a:buNone/>
              <a:defRPr sz="1200"/>
            </a:lvl2pPr>
            <a:lvl3pPr marL="914400" marR="0" indent="-117475">
              <a:buFontTx/>
              <a:buNone/>
              <a:defRPr sz="1000"/>
            </a:lvl3pPr>
            <a:lvl4pPr marL="1316038" marR="0" indent="-112713">
              <a:buFontTx/>
              <a:buNone/>
              <a:defRPr sz="900"/>
            </a:lvl4pPr>
            <a:lvl5pPr marL="1711325" marR="0" indent="-117475">
              <a:buFontTx/>
              <a:buNone/>
              <a:defRPr sz="9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69BDC-7057-4110-AA74-9E5C43439821}" type="datetimeFigureOut">
              <a:rPr lang="cs-CZ">
                <a:solidFill>
                  <a:srgbClr val="4F271C"/>
                </a:solidFill>
              </a:rPr>
              <a:pPr/>
              <a:t>10.1.2015</a:t>
            </a:fld>
            <a:endParaRPr lang="cs-CZ">
              <a:solidFill>
                <a:srgbClr val="4F271C"/>
              </a:solidFill>
            </a:endParaRPr>
          </a:p>
        </p:txBody>
      </p:sp>
      <p:sp>
        <p:nvSpPr>
          <p:cNvPr id="6" name="Rectangle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4F271C"/>
              </a:solidFill>
            </a:endParaRPr>
          </a:p>
        </p:txBody>
      </p:sp>
      <p:sp>
        <p:nvSpPr>
          <p:cNvPr id="7" name="Rectangl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59242-F10A-4F13-AB68-4F0FFFF8917B}" type="slidenum">
              <a:rPr lang="cs-CZ">
                <a:solidFill>
                  <a:srgbClr val="4F271C"/>
                </a:solidFill>
              </a:rPr>
              <a:pPr/>
              <a:t>‹#›</a:t>
            </a:fld>
            <a:endParaRPr lang="cs-CZ">
              <a:solidFill>
                <a:srgbClr val="4F271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8877959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69BDC-7057-4110-AA74-9E5C43439821}" type="datetimeFigureOut">
              <a:rPr lang="cs-CZ">
                <a:solidFill>
                  <a:srgbClr val="4F271C"/>
                </a:solidFill>
              </a:rPr>
              <a:pPr/>
              <a:t>10.1.2015</a:t>
            </a:fld>
            <a:endParaRPr lang="cs-CZ">
              <a:solidFill>
                <a:srgbClr val="4F271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4F271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59242-F10A-4F13-AB68-4F0FFFF8917B}" type="slidenum">
              <a:rPr lang="cs-CZ">
                <a:solidFill>
                  <a:srgbClr val="4F271C"/>
                </a:solidFill>
              </a:rPr>
              <a:pPr/>
              <a:t>‹#›</a:t>
            </a:fld>
            <a:endParaRPr lang="cs-CZ">
              <a:solidFill>
                <a:srgbClr val="4F271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6738089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69BDC-7057-4110-AA74-9E5C43439821}" type="datetimeFigureOut">
              <a:rPr lang="cs-CZ">
                <a:solidFill>
                  <a:srgbClr val="4F271C"/>
                </a:solidFill>
              </a:rPr>
              <a:pPr/>
              <a:t>10.1.2015</a:t>
            </a:fld>
            <a:endParaRPr lang="cs-CZ">
              <a:solidFill>
                <a:srgbClr val="4F271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4F271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59242-F10A-4F13-AB68-4F0FFFF8917B}" type="slidenum">
              <a:rPr lang="cs-CZ">
                <a:solidFill>
                  <a:srgbClr val="4F271C"/>
                </a:solidFill>
              </a:rPr>
              <a:pPr/>
              <a:t>‹#›</a:t>
            </a:fld>
            <a:endParaRPr lang="cs-CZ">
              <a:solidFill>
                <a:srgbClr val="4F271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580442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20"/>
          <p:cNvSpPr>
            <a:spLocks noGrp="1"/>
          </p:cNvSpPr>
          <p:nvPr>
            <p:ph type="ctrTitle"/>
          </p:nvPr>
        </p:nvSpPr>
        <p:spPr>
          <a:xfrm>
            <a:off x="685800" y="990601"/>
            <a:ext cx="7772400" cy="2609850"/>
          </a:xfrm>
        </p:spPr>
        <p:txBody>
          <a:bodyPr anchor="b" anchorCtr="0">
            <a:noAutofit/>
            <a:scene3d>
              <a:camera prst="orthographicFront"/>
              <a:lightRig rig="soft" dir="t">
                <a:rot lat="0" lon="0" rev="2100000"/>
              </a:lightRig>
            </a:scene3d>
            <a:sp3d prstMaterial="matte">
              <a:bevelT w="38100" h="38100"/>
              <a:contourClr>
                <a:srgbClr val="FFFFFF"/>
              </a:contourClr>
            </a:sp3d>
          </a:bodyPr>
          <a:lstStyle>
            <a:lvl1pPr algn="ctr">
              <a:defRPr lang="en-US" sz="5800" dirty="0" smtClean="0">
                <a:ln w="9525">
                  <a:noFill/>
                </a:ln>
                <a:effectLst>
                  <a:outerShdw blurRad="50800" dist="38100" dir="8220000" algn="tl" rotWithShape="0">
                    <a:srgbClr val="000000">
                      <a:alpha val="40000"/>
                    </a:srgbClr>
                  </a:outerShdw>
                </a:effectLst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4" name="Rectangle 26"/>
          <p:cNvSpPr>
            <a:spLocks noGrp="1"/>
          </p:cNvSpPr>
          <p:nvPr>
            <p:ph type="subTitle" idx="1"/>
          </p:nvPr>
        </p:nvSpPr>
        <p:spPr>
          <a:xfrm>
            <a:off x="1371600" y="3657600"/>
            <a:ext cx="6400800" cy="1967089"/>
          </a:xfrm>
        </p:spPr>
        <p:txBody>
          <a:bodyPr>
            <a:normAutofit/>
          </a:bodyPr>
          <a:lstStyle>
            <a:lvl1pPr marL="0" indent="0" algn="ctr">
              <a:buNone/>
              <a:defRPr lang="en-US" sz="3000" b="0">
                <a:solidFill>
                  <a:schemeClr val="tx2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18" name="Rectangl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lang="en-US" smtClean="0"/>
            </a:lvl1pPr>
          </a:lstStyle>
          <a:p>
            <a:fld id="{44969BDC-7057-4110-AA74-9E5C43439821}" type="datetimeFigureOut">
              <a:rPr lang="cs-CZ">
                <a:solidFill>
                  <a:srgbClr val="4F271C"/>
                </a:solidFill>
              </a:rPr>
              <a:pPr/>
              <a:t>10.1.2015</a:t>
            </a:fld>
            <a:endParaRPr lang="cs-CZ">
              <a:solidFill>
                <a:srgbClr val="4F271C"/>
              </a:solidFill>
            </a:endParaRPr>
          </a:p>
        </p:txBody>
      </p:sp>
      <p:sp>
        <p:nvSpPr>
          <p:cNvPr id="9" name="Rectangle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lang="en-US" smtClean="0"/>
            </a:lvl1pPr>
          </a:lstStyle>
          <a:p>
            <a:fld id="{AEC59242-F10A-4F13-AB68-4F0FFFF8917B}" type="slidenum">
              <a:rPr lang="cs-CZ">
                <a:solidFill>
                  <a:srgbClr val="4F271C"/>
                </a:solidFill>
              </a:rPr>
              <a:pPr/>
              <a:t>‹#›</a:t>
            </a:fld>
            <a:endParaRPr lang="cs-CZ">
              <a:solidFill>
                <a:srgbClr val="4F271C"/>
              </a:solidFill>
            </a:endParaRPr>
          </a:p>
        </p:txBody>
      </p:sp>
      <p:sp>
        <p:nvSpPr>
          <p:cNvPr id="25" name="Rectangle 27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 lang="en-US" smtClean="0"/>
            </a:lvl1pPr>
          </a:lstStyle>
          <a:p>
            <a:endParaRPr lang="cs-CZ">
              <a:solidFill>
                <a:srgbClr val="4F271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1795812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69BDC-7057-4110-AA74-9E5C43439821}" type="datetimeFigureOut">
              <a:rPr lang="cs-CZ">
                <a:solidFill>
                  <a:srgbClr val="4F271C"/>
                </a:solidFill>
              </a:rPr>
              <a:pPr/>
              <a:t>10.1.2015</a:t>
            </a:fld>
            <a:endParaRPr lang="cs-CZ">
              <a:solidFill>
                <a:srgbClr val="4F271C"/>
              </a:solidFill>
            </a:endParaRPr>
          </a:p>
        </p:txBody>
      </p:sp>
      <p:sp>
        <p:nvSpPr>
          <p:cNvPr id="5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4F271C"/>
              </a:solidFill>
            </a:endParaRPr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59242-F10A-4F13-AB68-4F0FFFF8917B}" type="slidenum">
              <a:rPr lang="cs-CZ">
                <a:solidFill>
                  <a:srgbClr val="4F271C"/>
                </a:solidFill>
              </a:rPr>
              <a:pPr/>
              <a:t>‹#›</a:t>
            </a:fld>
            <a:endParaRPr lang="cs-CZ">
              <a:solidFill>
                <a:srgbClr val="4F271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6876188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>
          <a:xfrm>
            <a:off x="722313" y="2685391"/>
            <a:ext cx="7772400" cy="3112843"/>
          </a:xfrm>
        </p:spPr>
        <p:txBody>
          <a:bodyPr anchor="t">
            <a:normAutofit/>
          </a:bodyPr>
          <a:lstStyle>
            <a:lvl1pPr algn="ctr">
              <a:buNone/>
              <a:defRPr lang="en-US" sz="6000" b="1" dirty="0">
                <a:solidFill>
                  <a:schemeClr val="tx2">
                    <a:shade val="85000"/>
                    <a:satMod val="150000"/>
                  </a:schemeClr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>
          <a:xfrm>
            <a:off x="722313" y="1128932"/>
            <a:ext cx="7772400" cy="1509712"/>
          </a:xfrm>
        </p:spPr>
        <p:txBody>
          <a:bodyPr anchor="b">
            <a:normAutofit/>
          </a:bodyPr>
          <a:lstStyle>
            <a:lvl1pPr algn="ctr">
              <a:buNone/>
              <a:defRPr lang="en-US" sz="2400" b="0" smtClean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69BDC-7057-4110-AA74-9E5C43439821}" type="datetimeFigureOut">
              <a:rPr lang="cs-CZ">
                <a:solidFill>
                  <a:srgbClr val="4F271C"/>
                </a:solidFill>
              </a:rPr>
              <a:pPr/>
              <a:t>10.1.2015</a:t>
            </a:fld>
            <a:endParaRPr lang="cs-CZ">
              <a:solidFill>
                <a:srgbClr val="4F271C"/>
              </a:solidFill>
            </a:endParaRPr>
          </a:p>
        </p:txBody>
      </p:sp>
      <p:sp>
        <p:nvSpPr>
          <p:cNvPr id="5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4F271C"/>
              </a:solidFill>
            </a:endParaRPr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59242-F10A-4F13-AB68-4F0FFFF8917B}" type="slidenum">
              <a:rPr lang="cs-CZ">
                <a:solidFill>
                  <a:srgbClr val="4F271C"/>
                </a:solidFill>
              </a:rPr>
              <a:pPr/>
              <a:t>‹#›</a:t>
            </a:fld>
            <a:endParaRPr lang="cs-CZ">
              <a:solidFill>
                <a:srgbClr val="4F271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8733473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69BDC-7057-4110-AA74-9E5C43439821}" type="datetimeFigureOut">
              <a:rPr lang="cs-CZ">
                <a:solidFill>
                  <a:srgbClr val="4F271C"/>
                </a:solidFill>
              </a:rPr>
              <a:pPr/>
              <a:t>10.1.2015</a:t>
            </a:fld>
            <a:endParaRPr lang="cs-CZ">
              <a:solidFill>
                <a:srgbClr val="4F271C"/>
              </a:solidFill>
            </a:endParaRPr>
          </a:p>
        </p:txBody>
      </p:sp>
      <p:sp>
        <p:nvSpPr>
          <p:cNvPr id="6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4F271C"/>
              </a:solidFill>
            </a:endParaRPr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59242-F10A-4F13-AB68-4F0FFFF8917B}" type="slidenum">
              <a:rPr lang="cs-CZ">
                <a:solidFill>
                  <a:srgbClr val="4F271C"/>
                </a:solidFill>
              </a:rPr>
              <a:pPr/>
              <a:t>‹#›</a:t>
            </a:fld>
            <a:endParaRPr lang="cs-CZ">
              <a:solidFill>
                <a:srgbClr val="4F271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84828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n-US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69BDC-7057-4110-AA74-9E5C43439821}" type="datetimeFigureOut">
              <a:rPr lang="cs-CZ">
                <a:solidFill>
                  <a:srgbClr val="4F271C"/>
                </a:solidFill>
              </a:rPr>
              <a:pPr/>
              <a:t>10.1.2015</a:t>
            </a:fld>
            <a:endParaRPr lang="cs-CZ">
              <a:solidFill>
                <a:srgbClr val="4F271C"/>
              </a:solidFill>
            </a:endParaRPr>
          </a:p>
        </p:txBody>
      </p:sp>
      <p:sp>
        <p:nvSpPr>
          <p:cNvPr id="4" name="Rectangl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4F271C"/>
              </a:solidFill>
            </a:endParaRPr>
          </a:p>
        </p:txBody>
      </p:sp>
      <p:sp>
        <p:nvSpPr>
          <p:cNvPr id="5" name="Rectangl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59242-F10A-4F13-AB68-4F0FFFF8917B}" type="slidenum">
              <a:rPr lang="cs-CZ">
                <a:solidFill>
                  <a:srgbClr val="4F271C"/>
                </a:solidFill>
              </a:rPr>
              <a:pPr/>
              <a:t>‹#›</a:t>
            </a:fld>
            <a:endParaRPr lang="cs-CZ">
              <a:solidFill>
                <a:srgbClr val="4F271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7456261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0" indent="0" algn="l">
              <a:buNone/>
              <a:defRPr sz="2200" b="1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0" indent="0" algn="l">
              <a:buNone/>
              <a:defRPr sz="2200" b="1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Rectangl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Rectangl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69BDC-7057-4110-AA74-9E5C43439821}" type="datetimeFigureOut">
              <a:rPr lang="cs-CZ">
                <a:solidFill>
                  <a:srgbClr val="4F271C"/>
                </a:solidFill>
              </a:rPr>
              <a:pPr/>
              <a:t>10.1.2015</a:t>
            </a:fld>
            <a:endParaRPr lang="cs-CZ">
              <a:solidFill>
                <a:srgbClr val="4F271C"/>
              </a:solidFill>
            </a:endParaRPr>
          </a:p>
        </p:txBody>
      </p:sp>
      <p:sp>
        <p:nvSpPr>
          <p:cNvPr id="8" name="Rectangl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4F271C"/>
              </a:solidFill>
            </a:endParaRPr>
          </a:p>
        </p:txBody>
      </p:sp>
      <p:sp>
        <p:nvSpPr>
          <p:cNvPr id="9" name="Rectangl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59242-F10A-4F13-AB68-4F0FFFF8917B}" type="slidenum">
              <a:rPr lang="cs-CZ">
                <a:solidFill>
                  <a:srgbClr val="4F271C"/>
                </a:solidFill>
              </a:rPr>
              <a:pPr/>
              <a:t>‹#›</a:t>
            </a:fld>
            <a:endParaRPr lang="cs-CZ">
              <a:solidFill>
                <a:srgbClr val="4F271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8771791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n-US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69BDC-7057-4110-AA74-9E5C43439821}" type="datetimeFigureOut">
              <a:rPr lang="cs-CZ">
                <a:solidFill>
                  <a:srgbClr val="4F271C"/>
                </a:solidFill>
              </a:rPr>
              <a:pPr/>
              <a:t>10.1.2015</a:t>
            </a:fld>
            <a:endParaRPr lang="cs-CZ">
              <a:solidFill>
                <a:srgbClr val="4F271C"/>
              </a:solidFill>
            </a:endParaRPr>
          </a:p>
        </p:txBody>
      </p:sp>
      <p:sp>
        <p:nvSpPr>
          <p:cNvPr id="4" name="Rectangl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4F271C"/>
              </a:solidFill>
            </a:endParaRPr>
          </a:p>
        </p:txBody>
      </p:sp>
      <p:sp>
        <p:nvSpPr>
          <p:cNvPr id="5" name="Rectangl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59242-F10A-4F13-AB68-4F0FFFF8917B}" type="slidenum">
              <a:rPr lang="cs-CZ">
                <a:solidFill>
                  <a:srgbClr val="4F271C"/>
                </a:solidFill>
              </a:rPr>
              <a:pPr/>
              <a:t>‹#›</a:t>
            </a:fld>
            <a:endParaRPr lang="cs-CZ">
              <a:solidFill>
                <a:srgbClr val="4F271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2498465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69BDC-7057-4110-AA74-9E5C43439821}" type="datetimeFigureOut">
              <a:rPr lang="cs-CZ">
                <a:solidFill>
                  <a:srgbClr val="4F271C"/>
                </a:solidFill>
              </a:rPr>
              <a:pPr/>
              <a:t>10.1.2015</a:t>
            </a:fld>
            <a:endParaRPr lang="cs-CZ">
              <a:solidFill>
                <a:srgbClr val="4F271C"/>
              </a:solidFill>
            </a:endParaRPr>
          </a:p>
        </p:txBody>
      </p:sp>
      <p:sp>
        <p:nvSpPr>
          <p:cNvPr id="3" name="Rectangl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4F271C"/>
              </a:solidFill>
            </a:endParaRPr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59242-F10A-4F13-AB68-4F0FFFF8917B}" type="slidenum">
              <a:rPr lang="cs-CZ">
                <a:solidFill>
                  <a:srgbClr val="4F271C"/>
                </a:solidFill>
              </a:rPr>
              <a:pPr/>
              <a:t>‹#›</a:t>
            </a:fld>
            <a:endParaRPr lang="cs-CZ">
              <a:solidFill>
                <a:srgbClr val="4F271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7002743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>
            <a:normAutofit/>
          </a:bodyPr>
          <a:lstStyle>
            <a:lvl1pPr algn="ctr">
              <a:defRPr sz="2400" b="1">
                <a:solidFill>
                  <a:schemeClr val="tx2"/>
                </a:solidFill>
                <a:effectLst>
                  <a:outerShdw blurRad="38100" dist="25400" dir="8220000" algn="tr" rotWithShape="0">
                    <a:prstClr val="black">
                      <a:alpha val="35000"/>
                    </a:prstClr>
                  </a:outerShdw>
                </a:effectLst>
              </a:defRPr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 algn="ctr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69BDC-7057-4110-AA74-9E5C43439821}" type="datetimeFigureOut">
              <a:rPr lang="cs-CZ">
                <a:solidFill>
                  <a:srgbClr val="4F271C"/>
                </a:solidFill>
              </a:rPr>
              <a:pPr/>
              <a:t>10.1.2015</a:t>
            </a:fld>
            <a:endParaRPr lang="cs-CZ">
              <a:solidFill>
                <a:srgbClr val="4F271C"/>
              </a:solidFill>
            </a:endParaRPr>
          </a:p>
        </p:txBody>
      </p:sp>
      <p:sp>
        <p:nvSpPr>
          <p:cNvPr id="6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4F271C"/>
              </a:solidFill>
            </a:endParaRPr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59242-F10A-4F13-AB68-4F0FFFF8917B}" type="slidenum">
              <a:rPr lang="cs-CZ">
                <a:solidFill>
                  <a:srgbClr val="4F271C"/>
                </a:solidFill>
              </a:rPr>
              <a:pPr/>
              <a:t>‹#›</a:t>
            </a:fld>
            <a:endParaRPr lang="cs-CZ">
              <a:solidFill>
                <a:srgbClr val="4F271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1290456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27729" y="1062637"/>
            <a:ext cx="4599432" cy="3977640"/>
          </a:xfrm>
          <a:prstGeom prst="rect">
            <a:avLst/>
          </a:prstGeom>
          <a:solidFill>
            <a:schemeClr val="tx2">
              <a:shade val="15000"/>
            </a:schemeClr>
          </a:solidFill>
          <a:ln w="63500">
            <a:noFill/>
            <a:miter lim="800000"/>
          </a:ln>
          <a:effectLst>
            <a:outerShdw blurRad="63500" dist="25400" dir="7200000" algn="t" rotWithShape="0">
              <a:prstClr val="black">
                <a:alpha val="45000"/>
              </a:prstClr>
            </a:outerShdw>
          </a:effectLst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lIns="45720" rIns="45720" rtlCol="0" anchor="ctr">
            <a:normAutofit/>
          </a:bodyPr>
          <a:lstStyle/>
          <a:p>
            <a:pPr indent="-274320">
              <a:buClr>
                <a:srgbClr val="3891A7"/>
              </a:buClr>
              <a:buSzPct val="80000"/>
              <a:buFont typeface="Wingdings 2" pitchFamily="18" charset="2"/>
              <a:buNone/>
            </a:pPr>
            <a:endParaRPr lang="en-US" sz="2000">
              <a:solidFill>
                <a:prstClr val="white"/>
              </a:solidFill>
            </a:endParaRPr>
          </a:p>
        </p:txBody>
      </p:sp>
      <p:sp>
        <p:nvSpPr>
          <p:cNvPr id="2" name="Rectangle 2"/>
          <p:cNvSpPr>
            <a:spLocks noGrp="1"/>
          </p:cNvSpPr>
          <p:nvPr>
            <p:ph type="title"/>
          </p:nvPr>
        </p:nvSpPr>
        <p:spPr>
          <a:xfrm>
            <a:off x="5514536" y="4343400"/>
            <a:ext cx="3048000" cy="709858"/>
          </a:xfrm>
        </p:spPr>
        <p:txBody>
          <a:bodyPr anchor="t">
            <a:noAutofit/>
          </a:bodyPr>
          <a:lstStyle>
            <a:lvl1pPr algn="l">
              <a:buNone/>
              <a:defRPr sz="2200" b="1">
                <a:solidFill>
                  <a:schemeClr val="tx2"/>
                </a:solidFill>
                <a:effectLst>
                  <a:outerShdw blurRad="38100" dist="25400" dir="8220000" algn="tr" rotWithShape="0">
                    <a:prstClr val="black">
                      <a:alpha val="35000"/>
                    </a:prstClr>
                  </a:outerShdw>
                </a:effectLst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pic" idx="1"/>
          </p:nvPr>
        </p:nvSpPr>
        <p:spPr>
          <a:xfrm>
            <a:off x="739645" y="1222657"/>
            <a:ext cx="4575601" cy="3657600"/>
          </a:xfrm>
          <a:solidFill>
            <a:schemeClr val="tx2">
              <a:shade val="75000"/>
            </a:schemeClr>
          </a:solidFill>
          <a:ln w="63500">
            <a:noFill/>
            <a:miter lim="800000"/>
          </a:ln>
          <a:effec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/>
          <a:lstStyle>
            <a:lvl1pPr>
              <a:buNone/>
              <a:defRPr sz="3200"/>
            </a:lvl1pPr>
          </a:lstStyle>
          <a:p>
            <a:r>
              <a:rPr lang="cs-CZ" sz="2000" smtClean="0"/>
              <a:t>Kliknutím na ikonu přidáte obrázek.</a:t>
            </a:r>
            <a:endParaRPr lang="en-US" sz="2000" dirty="0"/>
          </a:p>
        </p:txBody>
      </p:sp>
      <p:sp>
        <p:nvSpPr>
          <p:cNvPr id="4" name="Rectangle 4"/>
          <p:cNvSpPr>
            <a:spLocks noGrp="1"/>
          </p:cNvSpPr>
          <p:nvPr>
            <p:ph type="body" sz="half" idx="2"/>
          </p:nvPr>
        </p:nvSpPr>
        <p:spPr>
          <a:xfrm>
            <a:off x="5514536" y="1371600"/>
            <a:ext cx="3044952" cy="2930086"/>
          </a:xfrm>
        </p:spPr>
        <p:txBody>
          <a:bodyPr bIns="0" anchor="b">
            <a:normAutofit/>
          </a:bodyPr>
          <a:lstStyle>
            <a:lvl1pPr marL="0" marR="0" indent="0" algn="l">
              <a:buFontTx/>
              <a:buNone/>
              <a:defRPr sz="1300">
                <a:solidFill>
                  <a:schemeClr val="tx1">
                    <a:tint val="95000"/>
                  </a:schemeClr>
                </a:solidFill>
              </a:defRPr>
            </a:lvl1pPr>
            <a:lvl2pPr marL="460375" marR="0" indent="-112713">
              <a:buFontTx/>
              <a:buNone/>
              <a:defRPr sz="1200"/>
            </a:lvl2pPr>
            <a:lvl3pPr marL="914400" marR="0" indent="-117475">
              <a:buFontTx/>
              <a:buNone/>
              <a:defRPr sz="1000"/>
            </a:lvl3pPr>
            <a:lvl4pPr marL="1316038" marR="0" indent="-112713">
              <a:buFontTx/>
              <a:buNone/>
              <a:defRPr sz="900"/>
            </a:lvl4pPr>
            <a:lvl5pPr marL="1711325" marR="0" indent="-117475">
              <a:buFontTx/>
              <a:buNone/>
              <a:defRPr sz="9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69BDC-7057-4110-AA74-9E5C43439821}" type="datetimeFigureOut">
              <a:rPr lang="cs-CZ">
                <a:solidFill>
                  <a:srgbClr val="4F271C"/>
                </a:solidFill>
              </a:rPr>
              <a:pPr/>
              <a:t>10.1.2015</a:t>
            </a:fld>
            <a:endParaRPr lang="cs-CZ">
              <a:solidFill>
                <a:srgbClr val="4F271C"/>
              </a:solidFill>
            </a:endParaRPr>
          </a:p>
        </p:txBody>
      </p:sp>
      <p:sp>
        <p:nvSpPr>
          <p:cNvPr id="6" name="Rectangle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4F271C"/>
              </a:solidFill>
            </a:endParaRPr>
          </a:p>
        </p:txBody>
      </p:sp>
      <p:sp>
        <p:nvSpPr>
          <p:cNvPr id="7" name="Rectangl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59242-F10A-4F13-AB68-4F0FFFF8917B}" type="slidenum">
              <a:rPr lang="cs-CZ">
                <a:solidFill>
                  <a:srgbClr val="4F271C"/>
                </a:solidFill>
              </a:rPr>
              <a:pPr/>
              <a:t>‹#›</a:t>
            </a:fld>
            <a:endParaRPr lang="cs-CZ">
              <a:solidFill>
                <a:srgbClr val="4F271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2028988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69BDC-7057-4110-AA74-9E5C43439821}" type="datetimeFigureOut">
              <a:rPr lang="cs-CZ">
                <a:solidFill>
                  <a:srgbClr val="4F271C"/>
                </a:solidFill>
              </a:rPr>
              <a:pPr/>
              <a:t>10.1.2015</a:t>
            </a:fld>
            <a:endParaRPr lang="cs-CZ">
              <a:solidFill>
                <a:srgbClr val="4F271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4F271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59242-F10A-4F13-AB68-4F0FFFF8917B}" type="slidenum">
              <a:rPr lang="cs-CZ">
                <a:solidFill>
                  <a:srgbClr val="4F271C"/>
                </a:solidFill>
              </a:rPr>
              <a:pPr/>
              <a:t>‹#›</a:t>
            </a:fld>
            <a:endParaRPr lang="cs-CZ">
              <a:solidFill>
                <a:srgbClr val="4F271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2385966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69BDC-7057-4110-AA74-9E5C43439821}" type="datetimeFigureOut">
              <a:rPr lang="cs-CZ">
                <a:solidFill>
                  <a:srgbClr val="4F271C"/>
                </a:solidFill>
              </a:rPr>
              <a:pPr/>
              <a:t>10.1.2015</a:t>
            </a:fld>
            <a:endParaRPr lang="cs-CZ">
              <a:solidFill>
                <a:srgbClr val="4F271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4F271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59242-F10A-4F13-AB68-4F0FFFF8917B}" type="slidenum">
              <a:rPr lang="cs-CZ">
                <a:solidFill>
                  <a:srgbClr val="4F271C"/>
                </a:solidFill>
              </a:rPr>
              <a:pPr/>
              <a:t>‹#›</a:t>
            </a:fld>
            <a:endParaRPr lang="cs-CZ">
              <a:solidFill>
                <a:srgbClr val="4F271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25382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69BDC-7057-4110-AA74-9E5C43439821}" type="datetimeFigureOut">
              <a:rPr lang="cs-CZ">
                <a:solidFill>
                  <a:srgbClr val="4F271C"/>
                </a:solidFill>
              </a:rPr>
              <a:pPr/>
              <a:t>10.1.2015</a:t>
            </a:fld>
            <a:endParaRPr lang="cs-CZ">
              <a:solidFill>
                <a:srgbClr val="4F271C"/>
              </a:solidFill>
            </a:endParaRPr>
          </a:p>
        </p:txBody>
      </p:sp>
      <p:sp>
        <p:nvSpPr>
          <p:cNvPr id="3" name="Rectangl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4F271C"/>
              </a:solidFill>
            </a:endParaRPr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59242-F10A-4F13-AB68-4F0FFFF8917B}" type="slidenum">
              <a:rPr lang="cs-CZ">
                <a:solidFill>
                  <a:srgbClr val="4F271C"/>
                </a:solidFill>
              </a:rPr>
              <a:pPr/>
              <a:t>‹#›</a:t>
            </a:fld>
            <a:endParaRPr lang="cs-CZ">
              <a:solidFill>
                <a:srgbClr val="4F271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00731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>
            <a:normAutofit/>
          </a:bodyPr>
          <a:lstStyle>
            <a:lvl1pPr algn="ctr">
              <a:defRPr sz="2400" b="1">
                <a:solidFill>
                  <a:schemeClr val="tx2"/>
                </a:solidFill>
                <a:effectLst>
                  <a:outerShdw blurRad="38100" dist="25400" dir="8220000" algn="tr" rotWithShape="0">
                    <a:prstClr val="black">
                      <a:alpha val="35000"/>
                    </a:prstClr>
                  </a:outerShdw>
                </a:effectLst>
              </a:defRPr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 algn="ctr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69BDC-7057-4110-AA74-9E5C43439821}" type="datetimeFigureOut">
              <a:rPr lang="cs-CZ">
                <a:solidFill>
                  <a:srgbClr val="4F271C"/>
                </a:solidFill>
              </a:rPr>
              <a:pPr/>
              <a:t>10.1.2015</a:t>
            </a:fld>
            <a:endParaRPr lang="cs-CZ">
              <a:solidFill>
                <a:srgbClr val="4F271C"/>
              </a:solidFill>
            </a:endParaRPr>
          </a:p>
        </p:txBody>
      </p:sp>
      <p:sp>
        <p:nvSpPr>
          <p:cNvPr id="6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4F271C"/>
              </a:solidFill>
            </a:endParaRPr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59242-F10A-4F13-AB68-4F0FFFF8917B}" type="slidenum">
              <a:rPr lang="cs-CZ">
                <a:solidFill>
                  <a:srgbClr val="4F271C"/>
                </a:solidFill>
              </a:rPr>
              <a:pPr/>
              <a:t>‹#›</a:t>
            </a:fld>
            <a:endParaRPr lang="cs-CZ">
              <a:solidFill>
                <a:srgbClr val="4F271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7042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27729" y="1062637"/>
            <a:ext cx="4599432" cy="3977640"/>
          </a:xfrm>
          <a:prstGeom prst="rect">
            <a:avLst/>
          </a:prstGeom>
          <a:solidFill>
            <a:schemeClr val="tx2">
              <a:shade val="15000"/>
            </a:schemeClr>
          </a:solidFill>
          <a:ln w="63500">
            <a:noFill/>
            <a:miter lim="800000"/>
          </a:ln>
          <a:effectLst>
            <a:outerShdw blurRad="63500" dist="25400" dir="7200000" algn="t" rotWithShape="0">
              <a:prstClr val="black">
                <a:alpha val="45000"/>
              </a:prstClr>
            </a:outerShdw>
          </a:effectLst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lIns="45720" rIns="45720" rtlCol="0" anchor="ctr">
            <a:normAutofit/>
          </a:bodyPr>
          <a:lstStyle/>
          <a:p>
            <a:pPr indent="-274320">
              <a:buClr>
                <a:srgbClr val="3891A7"/>
              </a:buClr>
              <a:buSzPct val="80000"/>
              <a:buFont typeface="Wingdings 2" pitchFamily="18" charset="2"/>
              <a:buNone/>
            </a:pPr>
            <a:endParaRPr lang="en-US" sz="2000">
              <a:solidFill>
                <a:prstClr val="white"/>
              </a:solidFill>
            </a:endParaRPr>
          </a:p>
        </p:txBody>
      </p:sp>
      <p:sp>
        <p:nvSpPr>
          <p:cNvPr id="2" name="Rectangle 2"/>
          <p:cNvSpPr>
            <a:spLocks noGrp="1"/>
          </p:cNvSpPr>
          <p:nvPr>
            <p:ph type="title"/>
          </p:nvPr>
        </p:nvSpPr>
        <p:spPr>
          <a:xfrm>
            <a:off x="5514536" y="4343400"/>
            <a:ext cx="3048000" cy="709858"/>
          </a:xfrm>
        </p:spPr>
        <p:txBody>
          <a:bodyPr anchor="t">
            <a:noAutofit/>
          </a:bodyPr>
          <a:lstStyle>
            <a:lvl1pPr algn="l">
              <a:buNone/>
              <a:defRPr sz="2200" b="1">
                <a:solidFill>
                  <a:schemeClr val="tx2"/>
                </a:solidFill>
                <a:effectLst>
                  <a:outerShdw blurRad="38100" dist="25400" dir="8220000" algn="tr" rotWithShape="0">
                    <a:prstClr val="black">
                      <a:alpha val="35000"/>
                    </a:prstClr>
                  </a:outerShdw>
                </a:effectLst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pic" idx="1"/>
          </p:nvPr>
        </p:nvSpPr>
        <p:spPr>
          <a:xfrm>
            <a:off x="739645" y="1222657"/>
            <a:ext cx="4575601" cy="3657600"/>
          </a:xfrm>
          <a:solidFill>
            <a:schemeClr val="tx2">
              <a:shade val="75000"/>
            </a:schemeClr>
          </a:solidFill>
          <a:ln w="63500">
            <a:noFill/>
            <a:miter lim="800000"/>
          </a:ln>
          <a:effec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/>
          <a:lstStyle>
            <a:lvl1pPr>
              <a:buNone/>
              <a:defRPr sz="3200"/>
            </a:lvl1pPr>
          </a:lstStyle>
          <a:p>
            <a:r>
              <a:rPr lang="cs-CZ" sz="2000" smtClean="0"/>
              <a:t>Kliknutím na ikonu přidáte obrázek.</a:t>
            </a:r>
            <a:endParaRPr lang="en-US" sz="2000" dirty="0"/>
          </a:p>
        </p:txBody>
      </p:sp>
      <p:sp>
        <p:nvSpPr>
          <p:cNvPr id="4" name="Rectangle 4"/>
          <p:cNvSpPr>
            <a:spLocks noGrp="1"/>
          </p:cNvSpPr>
          <p:nvPr>
            <p:ph type="body" sz="half" idx="2"/>
          </p:nvPr>
        </p:nvSpPr>
        <p:spPr>
          <a:xfrm>
            <a:off x="5514536" y="1371600"/>
            <a:ext cx="3044952" cy="2930086"/>
          </a:xfrm>
        </p:spPr>
        <p:txBody>
          <a:bodyPr bIns="0" anchor="b">
            <a:normAutofit/>
          </a:bodyPr>
          <a:lstStyle>
            <a:lvl1pPr marL="0" marR="0" indent="0" algn="l">
              <a:buFontTx/>
              <a:buNone/>
              <a:defRPr sz="1300">
                <a:solidFill>
                  <a:schemeClr val="tx1">
                    <a:tint val="95000"/>
                  </a:schemeClr>
                </a:solidFill>
              </a:defRPr>
            </a:lvl1pPr>
            <a:lvl2pPr marL="460375" marR="0" indent="-112713">
              <a:buFontTx/>
              <a:buNone/>
              <a:defRPr sz="1200"/>
            </a:lvl2pPr>
            <a:lvl3pPr marL="914400" marR="0" indent="-117475">
              <a:buFontTx/>
              <a:buNone/>
              <a:defRPr sz="1000"/>
            </a:lvl3pPr>
            <a:lvl4pPr marL="1316038" marR="0" indent="-112713">
              <a:buFontTx/>
              <a:buNone/>
              <a:defRPr sz="900"/>
            </a:lvl4pPr>
            <a:lvl5pPr marL="1711325" marR="0" indent="-117475">
              <a:buFontTx/>
              <a:buNone/>
              <a:defRPr sz="9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69BDC-7057-4110-AA74-9E5C43439821}" type="datetimeFigureOut">
              <a:rPr lang="cs-CZ">
                <a:solidFill>
                  <a:srgbClr val="4F271C"/>
                </a:solidFill>
              </a:rPr>
              <a:pPr/>
              <a:t>10.1.2015</a:t>
            </a:fld>
            <a:endParaRPr lang="cs-CZ">
              <a:solidFill>
                <a:srgbClr val="4F271C"/>
              </a:solidFill>
            </a:endParaRPr>
          </a:p>
        </p:txBody>
      </p:sp>
      <p:sp>
        <p:nvSpPr>
          <p:cNvPr id="6" name="Rectangle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4F271C"/>
              </a:solidFill>
            </a:endParaRPr>
          </a:p>
        </p:txBody>
      </p:sp>
      <p:sp>
        <p:nvSpPr>
          <p:cNvPr id="7" name="Rectangl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59242-F10A-4F13-AB68-4F0FFFF8917B}" type="slidenum">
              <a:rPr lang="cs-CZ">
                <a:solidFill>
                  <a:srgbClr val="4F271C"/>
                </a:solidFill>
              </a:rPr>
              <a:pPr/>
              <a:t>‹#›</a:t>
            </a:fld>
            <a:endParaRPr lang="cs-CZ">
              <a:solidFill>
                <a:srgbClr val="4F271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43996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  <a:prstGeom prst="rect">
            <a:avLst/>
          </a:prstGeom>
        </p:spPr>
        <p:txBody>
          <a:bodyPr anchor="b" anchorCtr="0">
            <a:normAutofit/>
            <a:scene3d>
              <a:camera prst="orthographicFront"/>
              <a:lightRig rig="soft" dir="t">
                <a:rot lat="0" lon="0" rev="2100000"/>
              </a:lightRig>
            </a:scene3d>
            <a:sp3d prstMaterial="matte">
              <a:bevelT w="38100" h="38100"/>
            </a:sp3d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5" name="Rectangle 11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lIns="45720" rIns="4572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27" name="Rectangle 22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anchor="b" anchorCtr="0"/>
          <a:lstStyle>
            <a:lvl1pPr>
              <a:defRPr lang="en-US" sz="1200" smtClean="0">
                <a:solidFill>
                  <a:schemeClr val="tx2"/>
                </a:solidFill>
                <a:latin typeface="+mn-lt"/>
                <a:ea typeface="+mn-lt"/>
                <a:cs typeface="+mn-lt"/>
              </a:defRPr>
            </a:lvl1pPr>
          </a:lstStyle>
          <a:p>
            <a:fld id="{44969BDC-7057-4110-AA74-9E5C43439821}" type="datetimeFigureOut">
              <a:rPr lang="cs-CZ">
                <a:solidFill>
                  <a:srgbClr val="4F271C"/>
                </a:solidFill>
              </a:rPr>
              <a:pPr/>
              <a:t>10.1.2015</a:t>
            </a:fld>
            <a:endParaRPr lang="cs-CZ">
              <a:solidFill>
                <a:srgbClr val="4F271C"/>
              </a:solidFill>
            </a:endParaRPr>
          </a:p>
        </p:txBody>
      </p:sp>
      <p:sp>
        <p:nvSpPr>
          <p:cNvPr id="18" name="Rectangle 1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 anchor="b" anchorCtr="0"/>
          <a:lstStyle>
            <a:lvl1pPr algn="ctr">
              <a:defRPr lang="en-US" sz="1200" smtClean="0">
                <a:solidFill>
                  <a:schemeClr val="tx2"/>
                </a:solidFill>
                <a:latin typeface="+mn-lt"/>
                <a:ea typeface="+mn-lt"/>
                <a:cs typeface="+mn-lt"/>
              </a:defRPr>
            </a:lvl1pPr>
          </a:lstStyle>
          <a:p>
            <a:endParaRPr lang="cs-CZ">
              <a:solidFill>
                <a:srgbClr val="4F271C"/>
              </a:solidFill>
            </a:endParaRPr>
          </a:p>
        </p:txBody>
      </p:sp>
      <p:sp>
        <p:nvSpPr>
          <p:cNvPr id="13" name="Rectangle 15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anchor="b" anchorCtr="0"/>
          <a:lstStyle>
            <a:lvl1pPr algn="r">
              <a:defRPr lang="en-US" sz="1200" smtClean="0">
                <a:solidFill>
                  <a:schemeClr val="tx2"/>
                </a:solidFill>
                <a:latin typeface="+mn-lt"/>
                <a:ea typeface="+mn-lt"/>
                <a:cs typeface="+mn-lt"/>
              </a:defRPr>
            </a:lvl1pPr>
          </a:lstStyle>
          <a:p>
            <a:fld id="{AEC59242-F10A-4F13-AB68-4F0FFFF8917B}" type="slidenum">
              <a:rPr lang="cs-CZ">
                <a:solidFill>
                  <a:srgbClr val="4F271C"/>
                </a:solidFill>
              </a:rPr>
              <a:pPr/>
              <a:t>‹#›</a:t>
            </a:fld>
            <a:endParaRPr lang="cs-CZ">
              <a:solidFill>
                <a:srgbClr val="4F271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65199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defPPr>
        <a:defRPr sz="4400">
          <a:solidFill>
            <a:schemeClr val="tx2">
              <a:shade val="85000"/>
              <a:satMod val="150000"/>
            </a:schemeClr>
          </a:solidFill>
          <a:latin typeface="+mj-lt"/>
          <a:ea typeface="+mj-ea"/>
          <a:cs typeface="+mj-cs"/>
        </a:defRPr>
      </a:defPPr>
      <a:lvl1pPr algn="ctr" eaLnBrk="1" hangingPunct="1">
        <a:buNone/>
        <a:defRPr lang="en-US" sz="4800" b="1" strike="noStrike" kern="1200" baseline="0" dirty="0" smtClean="0">
          <a:solidFill>
            <a:schemeClr val="tx2">
              <a:shade val="85000"/>
              <a:satMod val="150000"/>
            </a:schemeClr>
          </a:solidFill>
          <a:effectLst>
            <a:outerShdw blurRad="63500" dist="38100" dir="8220000" algn="tl" rotWithShape="0">
              <a:srgbClr val="000000">
                <a:alpha val="30000"/>
              </a:srgbClr>
            </a:outerShdw>
          </a:effectLst>
          <a:latin typeface="+mj-lt"/>
          <a:ea typeface="+mj-lt"/>
          <a:cs typeface="+mj-lt"/>
        </a:defRPr>
      </a:lvl1pPr>
    </p:titleStyle>
    <p:bodyStyle>
      <a:defPPr>
        <a:defRPr>
          <a:solidFill>
            <a:schemeClr val="tx1"/>
          </a:solidFill>
          <a:latin typeface="+mn-lt"/>
          <a:ea typeface="+mn-ea"/>
          <a:cs typeface="+mn-cs"/>
        </a:defRPr>
      </a:defPPr>
      <a:lvl1pPr marL="0" indent="-274320" algn="l" eaLnBrk="1" hangingPunct="1">
        <a:buClr>
          <a:schemeClr val="accent1"/>
        </a:buClr>
        <a:buSzPct val="80000"/>
        <a:buFont typeface="Wingdings 2" pitchFamily="18" charset="2"/>
        <a:buChar char=""/>
        <a:defRPr sz="2800">
          <a:solidFill>
            <a:schemeClr val="tx1"/>
          </a:solidFill>
          <a:latin typeface="+mn-lt"/>
          <a:ea typeface="+mn-lt"/>
          <a:cs typeface="+mn-lt"/>
        </a:defRPr>
      </a:lvl1pPr>
      <a:lvl2pPr marL="557784" indent="-228600" algn="l" eaLnBrk="1" hangingPunct="1">
        <a:buClr>
          <a:schemeClr val="tx2"/>
        </a:buClr>
        <a:buFont typeface="Wingdings 2" pitchFamily="18" charset="2"/>
        <a:buChar char=""/>
        <a:defRPr sz="2200">
          <a:solidFill>
            <a:schemeClr val="tx1"/>
          </a:solidFill>
          <a:latin typeface="+mn-lt"/>
          <a:ea typeface="+mn-lt"/>
          <a:cs typeface="+mn-lt"/>
        </a:defRPr>
      </a:lvl2pPr>
      <a:lvl3pPr marL="813816" indent="-228600" algn="l" eaLnBrk="1" hangingPunct="1">
        <a:buClr>
          <a:schemeClr val="accent1"/>
        </a:buClr>
        <a:buFont typeface="Wingdings 2" pitchFamily="18" charset="2"/>
        <a:buChar char=""/>
        <a:defRPr sz="2000">
          <a:solidFill>
            <a:schemeClr val="tx1"/>
          </a:solidFill>
          <a:latin typeface="+mn-lt"/>
          <a:ea typeface="+mn-lt"/>
          <a:cs typeface="+mn-lt"/>
        </a:defRPr>
      </a:lvl3pPr>
      <a:lvl4pPr marL="1069848" indent="-228600" algn="l" eaLnBrk="1" hangingPunct="1">
        <a:buClr>
          <a:schemeClr val="tx2"/>
        </a:buClr>
        <a:buFont typeface="Wingdings 2" pitchFamily="18" charset="2"/>
        <a:buChar char=""/>
        <a:defRPr sz="1800">
          <a:solidFill>
            <a:schemeClr val="tx1"/>
          </a:solidFill>
          <a:latin typeface="+mn-lt"/>
          <a:ea typeface="+mn-lt"/>
          <a:cs typeface="+mn-lt"/>
        </a:defRPr>
      </a:lvl4pPr>
      <a:lvl5pPr marL="1316736" indent="-228600" algn="l" eaLnBrk="1" hangingPunct="1">
        <a:buClr>
          <a:schemeClr val="accent1"/>
        </a:buClr>
        <a:buFont typeface="Wingdings 2" pitchFamily="18" charset="2"/>
        <a:buChar char=""/>
        <a:defRPr sz="1800">
          <a:solidFill>
            <a:schemeClr val="tx1"/>
          </a:solidFill>
          <a:latin typeface="+mn-lt"/>
          <a:ea typeface="+mn-lt"/>
          <a:cs typeface="+mn-lt"/>
        </a:defRPr>
      </a:lvl5pPr>
      <a:lvl6pPr marL="1572768" indent="-228600" algn="l" eaLnBrk="1" hangingPunct="1">
        <a:buClr>
          <a:schemeClr val="tx2"/>
        </a:buClr>
        <a:buFont typeface="Wingdings 2" pitchFamily="18" charset="2"/>
        <a:buChar char=""/>
        <a:defRPr lang="en-US" sz="1600" baseline="0" smtClean="0">
          <a:latin typeface="+mn-lt"/>
        </a:defRPr>
      </a:lvl6pPr>
      <a:lvl7pPr marL="1819656" indent="-228600" algn="l" eaLnBrk="1" hangingPunct="1">
        <a:buClr>
          <a:schemeClr val="accent1"/>
        </a:buClr>
        <a:buFont typeface="Wingdings 2" pitchFamily="18" charset="2"/>
        <a:buChar char=""/>
        <a:defRPr lang="en-US" sz="1600" baseline="0" smtClean="0">
          <a:latin typeface="+mn-lt"/>
        </a:defRPr>
      </a:lvl7pPr>
      <a:lvl8pPr marL="2066544" indent="-228600" algn="l" eaLnBrk="1" hangingPunct="1">
        <a:buClr>
          <a:schemeClr val="tx2"/>
        </a:buClr>
        <a:buFont typeface="Wingdings 2" pitchFamily="18" charset="2"/>
        <a:buChar char=""/>
        <a:defRPr sz="1600" baseline="0">
          <a:latin typeface="+mn-lt"/>
        </a:defRPr>
      </a:lvl8pPr>
      <a:lvl9pPr marL="2313432" indent="-228600" algn="l" eaLnBrk="1" hangingPunct="1">
        <a:buClr>
          <a:schemeClr val="accent1"/>
        </a:buClr>
        <a:buFont typeface="Wingdings 2" pitchFamily="18" charset="2"/>
        <a:buChar char=""/>
        <a:defRPr sz="1400" baseline="0">
          <a:latin typeface="+mn-lt"/>
        </a:defRPr>
      </a:lvl9pPr>
    </p:bodyStyle>
    <p:otherStyle>
      <a:defPPr>
        <a:defRPr>
          <a:solidFill>
            <a:schemeClr val="tx1"/>
          </a:solidFill>
          <a:latin typeface="+mn-lt"/>
          <a:ea typeface="+mn-ea"/>
          <a:cs typeface="+mn-cs"/>
        </a:defRPr>
      </a:defPPr>
      <a:lvl1pPr marL="0" eaLnBrk="1" hangingPunct="1"/>
      <a:lvl2pPr marL="457200" eaLnBrk="1" hangingPunct="1"/>
      <a:lvl3pPr marL="914400" eaLnBrk="1" hangingPunct="1"/>
      <a:lvl4pPr marL="1371600" eaLnBrk="1" hangingPunct="1"/>
      <a:lvl5pPr marL="1828800" eaLnBrk="1" hangingPunct="1"/>
      <a:lvl6pPr marL="2286000" eaLnBrk="1" hangingPunct="1"/>
      <a:lvl7pPr marL="2743200" eaLnBrk="1" hangingPunct="1"/>
      <a:lvl8pPr marL="3200400" eaLnBrk="1" hangingPunct="1"/>
      <a:lvl9pPr marL="3657600" eaLnBrk="1" hangingPunct="1"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  <a:prstGeom prst="rect">
            <a:avLst/>
          </a:prstGeom>
        </p:spPr>
        <p:txBody>
          <a:bodyPr anchor="b" anchorCtr="0">
            <a:normAutofit/>
            <a:scene3d>
              <a:camera prst="orthographicFront"/>
              <a:lightRig rig="soft" dir="t">
                <a:rot lat="0" lon="0" rev="2100000"/>
              </a:lightRig>
            </a:scene3d>
            <a:sp3d prstMaterial="matte">
              <a:bevelT w="38100" h="38100"/>
            </a:sp3d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5" name="Rectangle 11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lIns="45720" rIns="4572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27" name="Rectangle 22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anchor="b" anchorCtr="0"/>
          <a:lstStyle>
            <a:lvl1pPr>
              <a:defRPr lang="en-US" sz="1200" smtClean="0">
                <a:solidFill>
                  <a:schemeClr val="tx2"/>
                </a:solidFill>
                <a:latin typeface="+mn-lt"/>
                <a:ea typeface="+mn-lt"/>
                <a:cs typeface="+mn-lt"/>
              </a:defRPr>
            </a:lvl1pPr>
          </a:lstStyle>
          <a:p>
            <a:fld id="{44969BDC-7057-4110-AA74-9E5C43439821}" type="datetimeFigureOut">
              <a:rPr lang="cs-CZ">
                <a:solidFill>
                  <a:srgbClr val="4F271C"/>
                </a:solidFill>
              </a:rPr>
              <a:pPr/>
              <a:t>10.1.2015</a:t>
            </a:fld>
            <a:endParaRPr lang="cs-CZ">
              <a:solidFill>
                <a:srgbClr val="4F271C"/>
              </a:solidFill>
            </a:endParaRPr>
          </a:p>
        </p:txBody>
      </p:sp>
      <p:sp>
        <p:nvSpPr>
          <p:cNvPr id="18" name="Rectangle 1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 anchor="b" anchorCtr="0"/>
          <a:lstStyle>
            <a:lvl1pPr algn="ctr">
              <a:defRPr lang="en-US" sz="1200" smtClean="0">
                <a:solidFill>
                  <a:schemeClr val="tx2"/>
                </a:solidFill>
                <a:latin typeface="+mn-lt"/>
                <a:ea typeface="+mn-lt"/>
                <a:cs typeface="+mn-lt"/>
              </a:defRPr>
            </a:lvl1pPr>
          </a:lstStyle>
          <a:p>
            <a:endParaRPr lang="cs-CZ">
              <a:solidFill>
                <a:srgbClr val="4F271C"/>
              </a:solidFill>
            </a:endParaRPr>
          </a:p>
        </p:txBody>
      </p:sp>
      <p:sp>
        <p:nvSpPr>
          <p:cNvPr id="13" name="Rectangle 15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anchor="b" anchorCtr="0"/>
          <a:lstStyle>
            <a:lvl1pPr algn="r">
              <a:defRPr lang="en-US" sz="1200" smtClean="0">
                <a:solidFill>
                  <a:schemeClr val="tx2"/>
                </a:solidFill>
                <a:latin typeface="+mn-lt"/>
                <a:ea typeface="+mn-lt"/>
                <a:cs typeface="+mn-lt"/>
              </a:defRPr>
            </a:lvl1pPr>
          </a:lstStyle>
          <a:p>
            <a:fld id="{AEC59242-F10A-4F13-AB68-4F0FFFF8917B}" type="slidenum">
              <a:rPr lang="cs-CZ">
                <a:solidFill>
                  <a:srgbClr val="4F271C"/>
                </a:solidFill>
              </a:rPr>
              <a:pPr/>
              <a:t>‹#›</a:t>
            </a:fld>
            <a:endParaRPr lang="cs-CZ">
              <a:solidFill>
                <a:srgbClr val="4F271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79956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defPPr>
        <a:defRPr sz="4400">
          <a:solidFill>
            <a:schemeClr val="tx2">
              <a:shade val="85000"/>
              <a:satMod val="150000"/>
            </a:schemeClr>
          </a:solidFill>
          <a:latin typeface="+mj-lt"/>
          <a:ea typeface="+mj-ea"/>
          <a:cs typeface="+mj-cs"/>
        </a:defRPr>
      </a:defPPr>
      <a:lvl1pPr algn="ctr" eaLnBrk="1" hangingPunct="1">
        <a:buNone/>
        <a:defRPr lang="en-US" sz="4800" b="1" strike="noStrike" kern="1200" baseline="0" dirty="0" smtClean="0">
          <a:solidFill>
            <a:schemeClr val="tx2">
              <a:shade val="85000"/>
              <a:satMod val="150000"/>
            </a:schemeClr>
          </a:solidFill>
          <a:effectLst>
            <a:outerShdw blurRad="63500" dist="38100" dir="8220000" algn="tl" rotWithShape="0">
              <a:srgbClr val="000000">
                <a:alpha val="30000"/>
              </a:srgbClr>
            </a:outerShdw>
          </a:effectLst>
          <a:latin typeface="+mj-lt"/>
          <a:ea typeface="+mj-lt"/>
          <a:cs typeface="+mj-lt"/>
        </a:defRPr>
      </a:lvl1pPr>
    </p:titleStyle>
    <p:bodyStyle>
      <a:defPPr>
        <a:defRPr>
          <a:solidFill>
            <a:schemeClr val="tx1"/>
          </a:solidFill>
          <a:latin typeface="+mn-lt"/>
          <a:ea typeface="+mn-ea"/>
          <a:cs typeface="+mn-cs"/>
        </a:defRPr>
      </a:defPPr>
      <a:lvl1pPr marL="0" indent="-274320" algn="l" eaLnBrk="1" hangingPunct="1">
        <a:buClr>
          <a:schemeClr val="accent1"/>
        </a:buClr>
        <a:buSzPct val="80000"/>
        <a:buFont typeface="Wingdings 2" pitchFamily="18" charset="2"/>
        <a:buChar char=""/>
        <a:defRPr sz="2800">
          <a:solidFill>
            <a:schemeClr val="tx1"/>
          </a:solidFill>
          <a:latin typeface="+mn-lt"/>
          <a:ea typeface="+mn-lt"/>
          <a:cs typeface="+mn-lt"/>
        </a:defRPr>
      </a:lvl1pPr>
      <a:lvl2pPr marL="557784" indent="-228600" algn="l" eaLnBrk="1" hangingPunct="1">
        <a:buClr>
          <a:schemeClr val="tx2"/>
        </a:buClr>
        <a:buFont typeface="Wingdings 2" pitchFamily="18" charset="2"/>
        <a:buChar char=""/>
        <a:defRPr sz="2200">
          <a:solidFill>
            <a:schemeClr val="tx1"/>
          </a:solidFill>
          <a:latin typeface="+mn-lt"/>
          <a:ea typeface="+mn-lt"/>
          <a:cs typeface="+mn-lt"/>
        </a:defRPr>
      </a:lvl2pPr>
      <a:lvl3pPr marL="813816" indent="-228600" algn="l" eaLnBrk="1" hangingPunct="1">
        <a:buClr>
          <a:schemeClr val="accent1"/>
        </a:buClr>
        <a:buFont typeface="Wingdings 2" pitchFamily="18" charset="2"/>
        <a:buChar char=""/>
        <a:defRPr sz="2000">
          <a:solidFill>
            <a:schemeClr val="tx1"/>
          </a:solidFill>
          <a:latin typeface="+mn-lt"/>
          <a:ea typeface="+mn-lt"/>
          <a:cs typeface="+mn-lt"/>
        </a:defRPr>
      </a:lvl3pPr>
      <a:lvl4pPr marL="1069848" indent="-228600" algn="l" eaLnBrk="1" hangingPunct="1">
        <a:buClr>
          <a:schemeClr val="tx2"/>
        </a:buClr>
        <a:buFont typeface="Wingdings 2" pitchFamily="18" charset="2"/>
        <a:buChar char=""/>
        <a:defRPr sz="1800">
          <a:solidFill>
            <a:schemeClr val="tx1"/>
          </a:solidFill>
          <a:latin typeface="+mn-lt"/>
          <a:ea typeface="+mn-lt"/>
          <a:cs typeface="+mn-lt"/>
        </a:defRPr>
      </a:lvl4pPr>
      <a:lvl5pPr marL="1316736" indent="-228600" algn="l" eaLnBrk="1" hangingPunct="1">
        <a:buClr>
          <a:schemeClr val="accent1"/>
        </a:buClr>
        <a:buFont typeface="Wingdings 2" pitchFamily="18" charset="2"/>
        <a:buChar char=""/>
        <a:defRPr sz="1800">
          <a:solidFill>
            <a:schemeClr val="tx1"/>
          </a:solidFill>
          <a:latin typeface="+mn-lt"/>
          <a:ea typeface="+mn-lt"/>
          <a:cs typeface="+mn-lt"/>
        </a:defRPr>
      </a:lvl5pPr>
      <a:lvl6pPr marL="1572768" indent="-228600" algn="l" eaLnBrk="1" hangingPunct="1">
        <a:buClr>
          <a:schemeClr val="tx2"/>
        </a:buClr>
        <a:buFont typeface="Wingdings 2" pitchFamily="18" charset="2"/>
        <a:buChar char=""/>
        <a:defRPr lang="en-US" sz="1600" baseline="0" smtClean="0">
          <a:latin typeface="+mn-lt"/>
        </a:defRPr>
      </a:lvl6pPr>
      <a:lvl7pPr marL="1819656" indent="-228600" algn="l" eaLnBrk="1" hangingPunct="1">
        <a:buClr>
          <a:schemeClr val="accent1"/>
        </a:buClr>
        <a:buFont typeface="Wingdings 2" pitchFamily="18" charset="2"/>
        <a:buChar char=""/>
        <a:defRPr lang="en-US" sz="1600" baseline="0" smtClean="0">
          <a:latin typeface="+mn-lt"/>
        </a:defRPr>
      </a:lvl7pPr>
      <a:lvl8pPr marL="2066544" indent="-228600" algn="l" eaLnBrk="1" hangingPunct="1">
        <a:buClr>
          <a:schemeClr val="tx2"/>
        </a:buClr>
        <a:buFont typeface="Wingdings 2" pitchFamily="18" charset="2"/>
        <a:buChar char=""/>
        <a:defRPr sz="1600" baseline="0">
          <a:latin typeface="+mn-lt"/>
        </a:defRPr>
      </a:lvl8pPr>
      <a:lvl9pPr marL="2313432" indent="-228600" algn="l" eaLnBrk="1" hangingPunct="1">
        <a:buClr>
          <a:schemeClr val="accent1"/>
        </a:buClr>
        <a:buFont typeface="Wingdings 2" pitchFamily="18" charset="2"/>
        <a:buChar char=""/>
        <a:defRPr sz="1400" baseline="0">
          <a:latin typeface="+mn-lt"/>
        </a:defRPr>
      </a:lvl9pPr>
    </p:bodyStyle>
    <p:otherStyle>
      <a:defPPr>
        <a:defRPr>
          <a:solidFill>
            <a:schemeClr val="tx1"/>
          </a:solidFill>
          <a:latin typeface="+mn-lt"/>
          <a:ea typeface="+mn-ea"/>
          <a:cs typeface="+mn-cs"/>
        </a:defRPr>
      </a:defPPr>
      <a:lvl1pPr marL="0" eaLnBrk="1" hangingPunct="1"/>
      <a:lvl2pPr marL="457200" eaLnBrk="1" hangingPunct="1"/>
      <a:lvl3pPr marL="914400" eaLnBrk="1" hangingPunct="1"/>
      <a:lvl4pPr marL="1371600" eaLnBrk="1" hangingPunct="1"/>
      <a:lvl5pPr marL="1828800" eaLnBrk="1" hangingPunct="1"/>
      <a:lvl6pPr marL="2286000" eaLnBrk="1" hangingPunct="1"/>
      <a:lvl7pPr marL="2743200" eaLnBrk="1" hangingPunct="1"/>
      <a:lvl8pPr marL="3200400" eaLnBrk="1" hangingPunct="1"/>
      <a:lvl9pPr marL="3657600" eaLnBrk="1" hangingPunct="1"/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  <a:prstGeom prst="rect">
            <a:avLst/>
          </a:prstGeom>
        </p:spPr>
        <p:txBody>
          <a:bodyPr anchor="b" anchorCtr="0">
            <a:normAutofit/>
            <a:scene3d>
              <a:camera prst="orthographicFront"/>
              <a:lightRig rig="soft" dir="t">
                <a:rot lat="0" lon="0" rev="2100000"/>
              </a:lightRig>
            </a:scene3d>
            <a:sp3d prstMaterial="matte">
              <a:bevelT w="38100" h="38100"/>
            </a:sp3d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5" name="Rectangle 11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lIns="45720" rIns="4572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27" name="Rectangle 22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anchor="b" anchorCtr="0"/>
          <a:lstStyle>
            <a:lvl1pPr>
              <a:defRPr lang="en-US" sz="1200" smtClean="0">
                <a:solidFill>
                  <a:schemeClr val="tx2"/>
                </a:solidFill>
                <a:latin typeface="+mn-lt"/>
                <a:ea typeface="+mn-lt"/>
                <a:cs typeface="+mn-lt"/>
              </a:defRPr>
            </a:lvl1pPr>
          </a:lstStyle>
          <a:p>
            <a:fld id="{44969BDC-7057-4110-AA74-9E5C43439821}" type="datetimeFigureOut">
              <a:rPr lang="cs-CZ">
                <a:solidFill>
                  <a:srgbClr val="4F271C"/>
                </a:solidFill>
              </a:rPr>
              <a:pPr/>
              <a:t>10.1.2015</a:t>
            </a:fld>
            <a:endParaRPr lang="cs-CZ">
              <a:solidFill>
                <a:srgbClr val="4F271C"/>
              </a:solidFill>
            </a:endParaRPr>
          </a:p>
        </p:txBody>
      </p:sp>
      <p:sp>
        <p:nvSpPr>
          <p:cNvPr id="18" name="Rectangle 1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 anchor="b" anchorCtr="0"/>
          <a:lstStyle>
            <a:lvl1pPr algn="ctr">
              <a:defRPr lang="en-US" sz="1200" smtClean="0">
                <a:solidFill>
                  <a:schemeClr val="tx2"/>
                </a:solidFill>
                <a:latin typeface="+mn-lt"/>
                <a:ea typeface="+mn-lt"/>
                <a:cs typeface="+mn-lt"/>
              </a:defRPr>
            </a:lvl1pPr>
          </a:lstStyle>
          <a:p>
            <a:endParaRPr lang="cs-CZ">
              <a:solidFill>
                <a:srgbClr val="4F271C"/>
              </a:solidFill>
            </a:endParaRPr>
          </a:p>
        </p:txBody>
      </p:sp>
      <p:sp>
        <p:nvSpPr>
          <p:cNvPr id="13" name="Rectangle 15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anchor="b" anchorCtr="0"/>
          <a:lstStyle>
            <a:lvl1pPr algn="r">
              <a:defRPr lang="en-US" sz="1200" smtClean="0">
                <a:solidFill>
                  <a:schemeClr val="tx2"/>
                </a:solidFill>
                <a:latin typeface="+mn-lt"/>
                <a:ea typeface="+mn-lt"/>
                <a:cs typeface="+mn-lt"/>
              </a:defRPr>
            </a:lvl1pPr>
          </a:lstStyle>
          <a:p>
            <a:fld id="{AEC59242-F10A-4F13-AB68-4F0FFFF8917B}" type="slidenum">
              <a:rPr lang="cs-CZ">
                <a:solidFill>
                  <a:srgbClr val="4F271C"/>
                </a:solidFill>
              </a:rPr>
              <a:pPr/>
              <a:t>‹#›</a:t>
            </a:fld>
            <a:endParaRPr lang="cs-CZ">
              <a:solidFill>
                <a:srgbClr val="4F271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1545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defPPr>
        <a:defRPr sz="4400">
          <a:solidFill>
            <a:schemeClr val="tx2">
              <a:shade val="85000"/>
              <a:satMod val="150000"/>
            </a:schemeClr>
          </a:solidFill>
          <a:latin typeface="+mj-lt"/>
          <a:ea typeface="+mj-ea"/>
          <a:cs typeface="+mj-cs"/>
        </a:defRPr>
      </a:defPPr>
      <a:lvl1pPr algn="ctr" eaLnBrk="1" hangingPunct="1">
        <a:buNone/>
        <a:defRPr lang="en-US" sz="4800" b="1" strike="noStrike" kern="1200" baseline="0" dirty="0" smtClean="0">
          <a:solidFill>
            <a:schemeClr val="tx2">
              <a:shade val="85000"/>
              <a:satMod val="150000"/>
            </a:schemeClr>
          </a:solidFill>
          <a:effectLst>
            <a:outerShdw blurRad="63500" dist="38100" dir="8220000" algn="tl" rotWithShape="0">
              <a:srgbClr val="000000">
                <a:alpha val="30000"/>
              </a:srgbClr>
            </a:outerShdw>
          </a:effectLst>
          <a:latin typeface="+mj-lt"/>
          <a:ea typeface="+mj-lt"/>
          <a:cs typeface="+mj-lt"/>
        </a:defRPr>
      </a:lvl1pPr>
    </p:titleStyle>
    <p:bodyStyle>
      <a:defPPr>
        <a:defRPr>
          <a:solidFill>
            <a:schemeClr val="tx1"/>
          </a:solidFill>
          <a:latin typeface="+mn-lt"/>
          <a:ea typeface="+mn-ea"/>
          <a:cs typeface="+mn-cs"/>
        </a:defRPr>
      </a:defPPr>
      <a:lvl1pPr marL="0" indent="-274320" algn="l" eaLnBrk="1" hangingPunct="1">
        <a:buClr>
          <a:schemeClr val="accent1"/>
        </a:buClr>
        <a:buSzPct val="80000"/>
        <a:buFont typeface="Wingdings 2" pitchFamily="18" charset="2"/>
        <a:buChar char=""/>
        <a:defRPr sz="2800">
          <a:solidFill>
            <a:schemeClr val="tx1"/>
          </a:solidFill>
          <a:latin typeface="+mn-lt"/>
          <a:ea typeface="+mn-lt"/>
          <a:cs typeface="+mn-lt"/>
        </a:defRPr>
      </a:lvl1pPr>
      <a:lvl2pPr marL="557784" indent="-228600" algn="l" eaLnBrk="1" hangingPunct="1">
        <a:buClr>
          <a:schemeClr val="tx2"/>
        </a:buClr>
        <a:buFont typeface="Wingdings 2" pitchFamily="18" charset="2"/>
        <a:buChar char=""/>
        <a:defRPr sz="2200">
          <a:solidFill>
            <a:schemeClr val="tx1"/>
          </a:solidFill>
          <a:latin typeface="+mn-lt"/>
          <a:ea typeface="+mn-lt"/>
          <a:cs typeface="+mn-lt"/>
        </a:defRPr>
      </a:lvl2pPr>
      <a:lvl3pPr marL="813816" indent="-228600" algn="l" eaLnBrk="1" hangingPunct="1">
        <a:buClr>
          <a:schemeClr val="accent1"/>
        </a:buClr>
        <a:buFont typeface="Wingdings 2" pitchFamily="18" charset="2"/>
        <a:buChar char=""/>
        <a:defRPr sz="2000">
          <a:solidFill>
            <a:schemeClr val="tx1"/>
          </a:solidFill>
          <a:latin typeface="+mn-lt"/>
          <a:ea typeface="+mn-lt"/>
          <a:cs typeface="+mn-lt"/>
        </a:defRPr>
      </a:lvl3pPr>
      <a:lvl4pPr marL="1069848" indent="-228600" algn="l" eaLnBrk="1" hangingPunct="1">
        <a:buClr>
          <a:schemeClr val="tx2"/>
        </a:buClr>
        <a:buFont typeface="Wingdings 2" pitchFamily="18" charset="2"/>
        <a:buChar char=""/>
        <a:defRPr sz="1800">
          <a:solidFill>
            <a:schemeClr val="tx1"/>
          </a:solidFill>
          <a:latin typeface="+mn-lt"/>
          <a:ea typeface="+mn-lt"/>
          <a:cs typeface="+mn-lt"/>
        </a:defRPr>
      </a:lvl4pPr>
      <a:lvl5pPr marL="1316736" indent="-228600" algn="l" eaLnBrk="1" hangingPunct="1">
        <a:buClr>
          <a:schemeClr val="accent1"/>
        </a:buClr>
        <a:buFont typeface="Wingdings 2" pitchFamily="18" charset="2"/>
        <a:buChar char=""/>
        <a:defRPr sz="1800">
          <a:solidFill>
            <a:schemeClr val="tx1"/>
          </a:solidFill>
          <a:latin typeface="+mn-lt"/>
          <a:ea typeface="+mn-lt"/>
          <a:cs typeface="+mn-lt"/>
        </a:defRPr>
      </a:lvl5pPr>
      <a:lvl6pPr marL="1572768" indent="-228600" algn="l" eaLnBrk="1" hangingPunct="1">
        <a:buClr>
          <a:schemeClr val="tx2"/>
        </a:buClr>
        <a:buFont typeface="Wingdings 2" pitchFamily="18" charset="2"/>
        <a:buChar char=""/>
        <a:defRPr lang="en-US" sz="1600" baseline="0" smtClean="0">
          <a:latin typeface="+mn-lt"/>
        </a:defRPr>
      </a:lvl6pPr>
      <a:lvl7pPr marL="1819656" indent="-228600" algn="l" eaLnBrk="1" hangingPunct="1">
        <a:buClr>
          <a:schemeClr val="accent1"/>
        </a:buClr>
        <a:buFont typeface="Wingdings 2" pitchFamily="18" charset="2"/>
        <a:buChar char=""/>
        <a:defRPr lang="en-US" sz="1600" baseline="0" smtClean="0">
          <a:latin typeface="+mn-lt"/>
        </a:defRPr>
      </a:lvl7pPr>
      <a:lvl8pPr marL="2066544" indent="-228600" algn="l" eaLnBrk="1" hangingPunct="1">
        <a:buClr>
          <a:schemeClr val="tx2"/>
        </a:buClr>
        <a:buFont typeface="Wingdings 2" pitchFamily="18" charset="2"/>
        <a:buChar char=""/>
        <a:defRPr sz="1600" baseline="0">
          <a:latin typeface="+mn-lt"/>
        </a:defRPr>
      </a:lvl8pPr>
      <a:lvl9pPr marL="2313432" indent="-228600" algn="l" eaLnBrk="1" hangingPunct="1">
        <a:buClr>
          <a:schemeClr val="accent1"/>
        </a:buClr>
        <a:buFont typeface="Wingdings 2" pitchFamily="18" charset="2"/>
        <a:buChar char=""/>
        <a:defRPr sz="1400" baseline="0">
          <a:latin typeface="+mn-lt"/>
        </a:defRPr>
      </a:lvl9pPr>
    </p:bodyStyle>
    <p:otherStyle>
      <a:defPPr>
        <a:defRPr>
          <a:solidFill>
            <a:schemeClr val="tx1"/>
          </a:solidFill>
          <a:latin typeface="+mn-lt"/>
          <a:ea typeface="+mn-ea"/>
          <a:cs typeface="+mn-cs"/>
        </a:defRPr>
      </a:defPPr>
      <a:lvl1pPr marL="0" eaLnBrk="1" hangingPunct="1"/>
      <a:lvl2pPr marL="457200" eaLnBrk="1" hangingPunct="1"/>
      <a:lvl3pPr marL="914400" eaLnBrk="1" hangingPunct="1"/>
      <a:lvl4pPr marL="1371600" eaLnBrk="1" hangingPunct="1"/>
      <a:lvl5pPr marL="1828800" eaLnBrk="1" hangingPunct="1"/>
      <a:lvl6pPr marL="2286000" eaLnBrk="1" hangingPunct="1"/>
      <a:lvl7pPr marL="2743200" eaLnBrk="1" hangingPunct="1"/>
      <a:lvl8pPr marL="3200400" eaLnBrk="1" hangingPunct="1"/>
      <a:lvl9pPr marL="3657600" eaLnBrk="1" hangingPunct="1"/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  <a:prstGeom prst="rect">
            <a:avLst/>
          </a:prstGeom>
        </p:spPr>
        <p:txBody>
          <a:bodyPr anchor="b" anchorCtr="0">
            <a:normAutofit/>
            <a:scene3d>
              <a:camera prst="orthographicFront"/>
              <a:lightRig rig="soft" dir="t">
                <a:rot lat="0" lon="0" rev="2100000"/>
              </a:lightRig>
            </a:scene3d>
            <a:sp3d prstMaterial="matte">
              <a:bevelT w="38100" h="38100"/>
            </a:sp3d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5" name="Rectangle 11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lIns="45720" rIns="4572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27" name="Rectangle 22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anchor="b" anchorCtr="0"/>
          <a:lstStyle>
            <a:lvl1pPr>
              <a:defRPr lang="en-US" sz="1200" smtClean="0">
                <a:solidFill>
                  <a:schemeClr val="tx2"/>
                </a:solidFill>
                <a:latin typeface="+mn-lt"/>
                <a:ea typeface="+mn-lt"/>
                <a:cs typeface="+mn-lt"/>
              </a:defRPr>
            </a:lvl1pPr>
          </a:lstStyle>
          <a:p>
            <a:fld id="{44969BDC-7057-4110-AA74-9E5C43439821}" type="datetimeFigureOut">
              <a:rPr lang="cs-CZ">
                <a:solidFill>
                  <a:srgbClr val="4F271C"/>
                </a:solidFill>
              </a:rPr>
              <a:pPr/>
              <a:t>10.1.2015</a:t>
            </a:fld>
            <a:endParaRPr lang="cs-CZ">
              <a:solidFill>
                <a:srgbClr val="4F271C"/>
              </a:solidFill>
            </a:endParaRPr>
          </a:p>
        </p:txBody>
      </p:sp>
      <p:sp>
        <p:nvSpPr>
          <p:cNvPr id="18" name="Rectangle 1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 anchor="b" anchorCtr="0"/>
          <a:lstStyle>
            <a:lvl1pPr algn="ctr">
              <a:defRPr lang="en-US" sz="1200" smtClean="0">
                <a:solidFill>
                  <a:schemeClr val="tx2"/>
                </a:solidFill>
                <a:latin typeface="+mn-lt"/>
                <a:ea typeface="+mn-lt"/>
                <a:cs typeface="+mn-lt"/>
              </a:defRPr>
            </a:lvl1pPr>
          </a:lstStyle>
          <a:p>
            <a:endParaRPr lang="cs-CZ">
              <a:solidFill>
                <a:srgbClr val="4F271C"/>
              </a:solidFill>
            </a:endParaRPr>
          </a:p>
        </p:txBody>
      </p:sp>
      <p:sp>
        <p:nvSpPr>
          <p:cNvPr id="13" name="Rectangle 15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anchor="b" anchorCtr="0"/>
          <a:lstStyle>
            <a:lvl1pPr algn="r">
              <a:defRPr lang="en-US" sz="1200" smtClean="0">
                <a:solidFill>
                  <a:schemeClr val="tx2"/>
                </a:solidFill>
                <a:latin typeface="+mn-lt"/>
                <a:ea typeface="+mn-lt"/>
                <a:cs typeface="+mn-lt"/>
              </a:defRPr>
            </a:lvl1pPr>
          </a:lstStyle>
          <a:p>
            <a:fld id="{AEC59242-F10A-4F13-AB68-4F0FFFF8917B}" type="slidenum">
              <a:rPr lang="cs-CZ">
                <a:solidFill>
                  <a:srgbClr val="4F271C"/>
                </a:solidFill>
              </a:rPr>
              <a:pPr/>
              <a:t>‹#›</a:t>
            </a:fld>
            <a:endParaRPr lang="cs-CZ">
              <a:solidFill>
                <a:srgbClr val="4F271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54085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defPPr>
        <a:defRPr sz="4400">
          <a:solidFill>
            <a:schemeClr val="tx2">
              <a:shade val="85000"/>
              <a:satMod val="150000"/>
            </a:schemeClr>
          </a:solidFill>
          <a:latin typeface="+mj-lt"/>
          <a:ea typeface="+mj-ea"/>
          <a:cs typeface="+mj-cs"/>
        </a:defRPr>
      </a:defPPr>
      <a:lvl1pPr algn="ctr" eaLnBrk="1" hangingPunct="1">
        <a:buNone/>
        <a:defRPr lang="en-US" sz="4800" b="1" strike="noStrike" kern="1200" baseline="0" dirty="0" smtClean="0">
          <a:solidFill>
            <a:schemeClr val="tx2">
              <a:shade val="85000"/>
              <a:satMod val="150000"/>
            </a:schemeClr>
          </a:solidFill>
          <a:effectLst>
            <a:outerShdw blurRad="63500" dist="38100" dir="8220000" algn="tl" rotWithShape="0">
              <a:srgbClr val="000000">
                <a:alpha val="30000"/>
              </a:srgbClr>
            </a:outerShdw>
          </a:effectLst>
          <a:latin typeface="+mj-lt"/>
          <a:ea typeface="+mj-lt"/>
          <a:cs typeface="+mj-lt"/>
        </a:defRPr>
      </a:lvl1pPr>
    </p:titleStyle>
    <p:bodyStyle>
      <a:defPPr>
        <a:defRPr>
          <a:solidFill>
            <a:schemeClr val="tx1"/>
          </a:solidFill>
          <a:latin typeface="+mn-lt"/>
          <a:ea typeface="+mn-ea"/>
          <a:cs typeface="+mn-cs"/>
        </a:defRPr>
      </a:defPPr>
      <a:lvl1pPr marL="0" indent="-274320" algn="l" eaLnBrk="1" hangingPunct="1">
        <a:buClr>
          <a:schemeClr val="accent1"/>
        </a:buClr>
        <a:buSzPct val="80000"/>
        <a:buFont typeface="Wingdings 2" pitchFamily="18" charset="2"/>
        <a:buChar char=""/>
        <a:defRPr sz="2800">
          <a:solidFill>
            <a:schemeClr val="tx1"/>
          </a:solidFill>
          <a:latin typeface="+mn-lt"/>
          <a:ea typeface="+mn-lt"/>
          <a:cs typeface="+mn-lt"/>
        </a:defRPr>
      </a:lvl1pPr>
      <a:lvl2pPr marL="557784" indent="-228600" algn="l" eaLnBrk="1" hangingPunct="1">
        <a:buClr>
          <a:schemeClr val="tx2"/>
        </a:buClr>
        <a:buFont typeface="Wingdings 2" pitchFamily="18" charset="2"/>
        <a:buChar char=""/>
        <a:defRPr sz="2200">
          <a:solidFill>
            <a:schemeClr val="tx1"/>
          </a:solidFill>
          <a:latin typeface="+mn-lt"/>
          <a:ea typeface="+mn-lt"/>
          <a:cs typeface="+mn-lt"/>
        </a:defRPr>
      </a:lvl2pPr>
      <a:lvl3pPr marL="813816" indent="-228600" algn="l" eaLnBrk="1" hangingPunct="1">
        <a:buClr>
          <a:schemeClr val="accent1"/>
        </a:buClr>
        <a:buFont typeface="Wingdings 2" pitchFamily="18" charset="2"/>
        <a:buChar char=""/>
        <a:defRPr sz="2000">
          <a:solidFill>
            <a:schemeClr val="tx1"/>
          </a:solidFill>
          <a:latin typeface="+mn-lt"/>
          <a:ea typeface="+mn-lt"/>
          <a:cs typeface="+mn-lt"/>
        </a:defRPr>
      </a:lvl3pPr>
      <a:lvl4pPr marL="1069848" indent="-228600" algn="l" eaLnBrk="1" hangingPunct="1">
        <a:buClr>
          <a:schemeClr val="tx2"/>
        </a:buClr>
        <a:buFont typeface="Wingdings 2" pitchFamily="18" charset="2"/>
        <a:buChar char=""/>
        <a:defRPr sz="1800">
          <a:solidFill>
            <a:schemeClr val="tx1"/>
          </a:solidFill>
          <a:latin typeface="+mn-lt"/>
          <a:ea typeface="+mn-lt"/>
          <a:cs typeface="+mn-lt"/>
        </a:defRPr>
      </a:lvl4pPr>
      <a:lvl5pPr marL="1316736" indent="-228600" algn="l" eaLnBrk="1" hangingPunct="1">
        <a:buClr>
          <a:schemeClr val="accent1"/>
        </a:buClr>
        <a:buFont typeface="Wingdings 2" pitchFamily="18" charset="2"/>
        <a:buChar char=""/>
        <a:defRPr sz="1800">
          <a:solidFill>
            <a:schemeClr val="tx1"/>
          </a:solidFill>
          <a:latin typeface="+mn-lt"/>
          <a:ea typeface="+mn-lt"/>
          <a:cs typeface="+mn-lt"/>
        </a:defRPr>
      </a:lvl5pPr>
      <a:lvl6pPr marL="1572768" indent="-228600" algn="l" eaLnBrk="1" hangingPunct="1">
        <a:buClr>
          <a:schemeClr val="tx2"/>
        </a:buClr>
        <a:buFont typeface="Wingdings 2" pitchFamily="18" charset="2"/>
        <a:buChar char=""/>
        <a:defRPr lang="en-US" sz="1600" baseline="0" smtClean="0">
          <a:latin typeface="+mn-lt"/>
        </a:defRPr>
      </a:lvl6pPr>
      <a:lvl7pPr marL="1819656" indent="-228600" algn="l" eaLnBrk="1" hangingPunct="1">
        <a:buClr>
          <a:schemeClr val="accent1"/>
        </a:buClr>
        <a:buFont typeface="Wingdings 2" pitchFamily="18" charset="2"/>
        <a:buChar char=""/>
        <a:defRPr lang="en-US" sz="1600" baseline="0" smtClean="0">
          <a:latin typeface="+mn-lt"/>
        </a:defRPr>
      </a:lvl7pPr>
      <a:lvl8pPr marL="2066544" indent="-228600" algn="l" eaLnBrk="1" hangingPunct="1">
        <a:buClr>
          <a:schemeClr val="tx2"/>
        </a:buClr>
        <a:buFont typeface="Wingdings 2" pitchFamily="18" charset="2"/>
        <a:buChar char=""/>
        <a:defRPr sz="1600" baseline="0">
          <a:latin typeface="+mn-lt"/>
        </a:defRPr>
      </a:lvl8pPr>
      <a:lvl9pPr marL="2313432" indent="-228600" algn="l" eaLnBrk="1" hangingPunct="1">
        <a:buClr>
          <a:schemeClr val="accent1"/>
        </a:buClr>
        <a:buFont typeface="Wingdings 2" pitchFamily="18" charset="2"/>
        <a:buChar char=""/>
        <a:defRPr sz="1400" baseline="0">
          <a:latin typeface="+mn-lt"/>
        </a:defRPr>
      </a:lvl9pPr>
    </p:bodyStyle>
    <p:otherStyle>
      <a:defPPr>
        <a:defRPr>
          <a:solidFill>
            <a:schemeClr val="tx1"/>
          </a:solidFill>
          <a:latin typeface="+mn-lt"/>
          <a:ea typeface="+mn-ea"/>
          <a:cs typeface="+mn-cs"/>
        </a:defRPr>
      </a:defPPr>
      <a:lvl1pPr marL="0" eaLnBrk="1" hangingPunct="1"/>
      <a:lvl2pPr marL="457200" eaLnBrk="1" hangingPunct="1"/>
      <a:lvl3pPr marL="914400" eaLnBrk="1" hangingPunct="1"/>
      <a:lvl4pPr marL="1371600" eaLnBrk="1" hangingPunct="1"/>
      <a:lvl5pPr marL="1828800" eaLnBrk="1" hangingPunct="1"/>
      <a:lvl6pPr marL="2286000" eaLnBrk="1" hangingPunct="1"/>
      <a:lvl7pPr marL="2743200" eaLnBrk="1" hangingPunct="1"/>
      <a:lvl8pPr marL="3200400" eaLnBrk="1" hangingPunct="1"/>
      <a:lvl9pPr marL="3657600" eaLnBrk="1" hangingPunct="1"/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  <a:prstGeom prst="rect">
            <a:avLst/>
          </a:prstGeom>
        </p:spPr>
        <p:txBody>
          <a:bodyPr anchor="b" anchorCtr="0">
            <a:normAutofit/>
            <a:scene3d>
              <a:camera prst="orthographicFront"/>
              <a:lightRig rig="soft" dir="t">
                <a:rot lat="0" lon="0" rev="2100000"/>
              </a:lightRig>
            </a:scene3d>
            <a:sp3d prstMaterial="matte">
              <a:bevelT w="38100" h="38100"/>
            </a:sp3d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5" name="Rectangle 11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lIns="45720" rIns="4572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27" name="Rectangle 22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anchor="b" anchorCtr="0"/>
          <a:lstStyle>
            <a:lvl1pPr>
              <a:defRPr lang="en-US" sz="1200" smtClean="0">
                <a:solidFill>
                  <a:schemeClr val="tx2"/>
                </a:solidFill>
                <a:latin typeface="+mn-lt"/>
                <a:ea typeface="+mn-lt"/>
                <a:cs typeface="+mn-lt"/>
              </a:defRPr>
            </a:lvl1pPr>
          </a:lstStyle>
          <a:p>
            <a:fld id="{44969BDC-7057-4110-AA74-9E5C43439821}" type="datetimeFigureOut">
              <a:rPr lang="cs-CZ">
                <a:solidFill>
                  <a:srgbClr val="4F271C"/>
                </a:solidFill>
              </a:rPr>
              <a:pPr/>
              <a:t>10.1.2015</a:t>
            </a:fld>
            <a:endParaRPr lang="cs-CZ">
              <a:solidFill>
                <a:srgbClr val="4F271C"/>
              </a:solidFill>
            </a:endParaRPr>
          </a:p>
        </p:txBody>
      </p:sp>
      <p:sp>
        <p:nvSpPr>
          <p:cNvPr id="18" name="Rectangle 1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 anchor="b" anchorCtr="0"/>
          <a:lstStyle>
            <a:lvl1pPr algn="ctr">
              <a:defRPr lang="en-US" sz="1200" smtClean="0">
                <a:solidFill>
                  <a:schemeClr val="tx2"/>
                </a:solidFill>
                <a:latin typeface="+mn-lt"/>
                <a:ea typeface="+mn-lt"/>
                <a:cs typeface="+mn-lt"/>
              </a:defRPr>
            </a:lvl1pPr>
          </a:lstStyle>
          <a:p>
            <a:endParaRPr lang="cs-CZ">
              <a:solidFill>
                <a:srgbClr val="4F271C"/>
              </a:solidFill>
            </a:endParaRPr>
          </a:p>
        </p:txBody>
      </p:sp>
      <p:sp>
        <p:nvSpPr>
          <p:cNvPr id="13" name="Rectangle 15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anchor="b" anchorCtr="0"/>
          <a:lstStyle>
            <a:lvl1pPr algn="r">
              <a:defRPr lang="en-US" sz="1200" smtClean="0">
                <a:solidFill>
                  <a:schemeClr val="tx2"/>
                </a:solidFill>
                <a:latin typeface="+mn-lt"/>
                <a:ea typeface="+mn-lt"/>
                <a:cs typeface="+mn-lt"/>
              </a:defRPr>
            </a:lvl1pPr>
          </a:lstStyle>
          <a:p>
            <a:fld id="{AEC59242-F10A-4F13-AB68-4F0FFFF8917B}" type="slidenum">
              <a:rPr lang="cs-CZ">
                <a:solidFill>
                  <a:srgbClr val="4F271C"/>
                </a:solidFill>
              </a:rPr>
              <a:pPr/>
              <a:t>‹#›</a:t>
            </a:fld>
            <a:endParaRPr lang="cs-CZ">
              <a:solidFill>
                <a:srgbClr val="4F271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12633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defPPr>
        <a:defRPr sz="4400">
          <a:solidFill>
            <a:schemeClr val="tx2">
              <a:shade val="85000"/>
              <a:satMod val="150000"/>
            </a:schemeClr>
          </a:solidFill>
          <a:latin typeface="+mj-lt"/>
          <a:ea typeface="+mj-ea"/>
          <a:cs typeface="+mj-cs"/>
        </a:defRPr>
      </a:defPPr>
      <a:lvl1pPr algn="ctr" eaLnBrk="1" hangingPunct="1">
        <a:buNone/>
        <a:defRPr lang="en-US" sz="4800" b="1" strike="noStrike" kern="1200" baseline="0" dirty="0" smtClean="0">
          <a:solidFill>
            <a:schemeClr val="tx2">
              <a:shade val="85000"/>
              <a:satMod val="150000"/>
            </a:schemeClr>
          </a:solidFill>
          <a:effectLst>
            <a:outerShdw blurRad="63500" dist="38100" dir="8220000" algn="tl" rotWithShape="0">
              <a:srgbClr val="000000">
                <a:alpha val="30000"/>
              </a:srgbClr>
            </a:outerShdw>
          </a:effectLst>
          <a:latin typeface="+mj-lt"/>
          <a:ea typeface="+mj-lt"/>
          <a:cs typeface="+mj-lt"/>
        </a:defRPr>
      </a:lvl1pPr>
    </p:titleStyle>
    <p:bodyStyle>
      <a:defPPr>
        <a:defRPr>
          <a:solidFill>
            <a:schemeClr val="tx1"/>
          </a:solidFill>
          <a:latin typeface="+mn-lt"/>
          <a:ea typeface="+mn-ea"/>
          <a:cs typeface="+mn-cs"/>
        </a:defRPr>
      </a:defPPr>
      <a:lvl1pPr marL="0" indent="-274320" algn="l" eaLnBrk="1" hangingPunct="1">
        <a:buClr>
          <a:schemeClr val="accent1"/>
        </a:buClr>
        <a:buSzPct val="80000"/>
        <a:buFont typeface="Wingdings 2" pitchFamily="18" charset="2"/>
        <a:buChar char=""/>
        <a:defRPr sz="2800">
          <a:solidFill>
            <a:schemeClr val="tx1"/>
          </a:solidFill>
          <a:latin typeface="+mn-lt"/>
          <a:ea typeface="+mn-lt"/>
          <a:cs typeface="+mn-lt"/>
        </a:defRPr>
      </a:lvl1pPr>
      <a:lvl2pPr marL="557784" indent="-228600" algn="l" eaLnBrk="1" hangingPunct="1">
        <a:buClr>
          <a:schemeClr val="tx2"/>
        </a:buClr>
        <a:buFont typeface="Wingdings 2" pitchFamily="18" charset="2"/>
        <a:buChar char=""/>
        <a:defRPr sz="2200">
          <a:solidFill>
            <a:schemeClr val="tx1"/>
          </a:solidFill>
          <a:latin typeface="+mn-lt"/>
          <a:ea typeface="+mn-lt"/>
          <a:cs typeface="+mn-lt"/>
        </a:defRPr>
      </a:lvl2pPr>
      <a:lvl3pPr marL="813816" indent="-228600" algn="l" eaLnBrk="1" hangingPunct="1">
        <a:buClr>
          <a:schemeClr val="accent1"/>
        </a:buClr>
        <a:buFont typeface="Wingdings 2" pitchFamily="18" charset="2"/>
        <a:buChar char=""/>
        <a:defRPr sz="2000">
          <a:solidFill>
            <a:schemeClr val="tx1"/>
          </a:solidFill>
          <a:latin typeface="+mn-lt"/>
          <a:ea typeface="+mn-lt"/>
          <a:cs typeface="+mn-lt"/>
        </a:defRPr>
      </a:lvl3pPr>
      <a:lvl4pPr marL="1069848" indent="-228600" algn="l" eaLnBrk="1" hangingPunct="1">
        <a:buClr>
          <a:schemeClr val="tx2"/>
        </a:buClr>
        <a:buFont typeface="Wingdings 2" pitchFamily="18" charset="2"/>
        <a:buChar char=""/>
        <a:defRPr sz="1800">
          <a:solidFill>
            <a:schemeClr val="tx1"/>
          </a:solidFill>
          <a:latin typeface="+mn-lt"/>
          <a:ea typeface="+mn-lt"/>
          <a:cs typeface="+mn-lt"/>
        </a:defRPr>
      </a:lvl4pPr>
      <a:lvl5pPr marL="1316736" indent="-228600" algn="l" eaLnBrk="1" hangingPunct="1">
        <a:buClr>
          <a:schemeClr val="accent1"/>
        </a:buClr>
        <a:buFont typeface="Wingdings 2" pitchFamily="18" charset="2"/>
        <a:buChar char=""/>
        <a:defRPr sz="1800">
          <a:solidFill>
            <a:schemeClr val="tx1"/>
          </a:solidFill>
          <a:latin typeface="+mn-lt"/>
          <a:ea typeface="+mn-lt"/>
          <a:cs typeface="+mn-lt"/>
        </a:defRPr>
      </a:lvl5pPr>
      <a:lvl6pPr marL="1572768" indent="-228600" algn="l" eaLnBrk="1" hangingPunct="1">
        <a:buClr>
          <a:schemeClr val="tx2"/>
        </a:buClr>
        <a:buFont typeface="Wingdings 2" pitchFamily="18" charset="2"/>
        <a:buChar char=""/>
        <a:defRPr lang="en-US" sz="1600" baseline="0" smtClean="0">
          <a:latin typeface="+mn-lt"/>
        </a:defRPr>
      </a:lvl6pPr>
      <a:lvl7pPr marL="1819656" indent="-228600" algn="l" eaLnBrk="1" hangingPunct="1">
        <a:buClr>
          <a:schemeClr val="accent1"/>
        </a:buClr>
        <a:buFont typeface="Wingdings 2" pitchFamily="18" charset="2"/>
        <a:buChar char=""/>
        <a:defRPr lang="en-US" sz="1600" baseline="0" smtClean="0">
          <a:latin typeface="+mn-lt"/>
        </a:defRPr>
      </a:lvl7pPr>
      <a:lvl8pPr marL="2066544" indent="-228600" algn="l" eaLnBrk="1" hangingPunct="1">
        <a:buClr>
          <a:schemeClr val="tx2"/>
        </a:buClr>
        <a:buFont typeface="Wingdings 2" pitchFamily="18" charset="2"/>
        <a:buChar char=""/>
        <a:defRPr sz="1600" baseline="0">
          <a:latin typeface="+mn-lt"/>
        </a:defRPr>
      </a:lvl8pPr>
      <a:lvl9pPr marL="2313432" indent="-228600" algn="l" eaLnBrk="1" hangingPunct="1">
        <a:buClr>
          <a:schemeClr val="accent1"/>
        </a:buClr>
        <a:buFont typeface="Wingdings 2" pitchFamily="18" charset="2"/>
        <a:buChar char=""/>
        <a:defRPr sz="1400" baseline="0">
          <a:latin typeface="+mn-lt"/>
        </a:defRPr>
      </a:lvl9pPr>
    </p:bodyStyle>
    <p:otherStyle>
      <a:defPPr>
        <a:defRPr>
          <a:solidFill>
            <a:schemeClr val="tx1"/>
          </a:solidFill>
          <a:latin typeface="+mn-lt"/>
          <a:ea typeface="+mn-ea"/>
          <a:cs typeface="+mn-cs"/>
        </a:defRPr>
      </a:defPPr>
      <a:lvl1pPr marL="0" eaLnBrk="1" hangingPunct="1"/>
      <a:lvl2pPr marL="457200" eaLnBrk="1" hangingPunct="1"/>
      <a:lvl3pPr marL="914400" eaLnBrk="1" hangingPunct="1"/>
      <a:lvl4pPr marL="1371600" eaLnBrk="1" hangingPunct="1"/>
      <a:lvl5pPr marL="1828800" eaLnBrk="1" hangingPunct="1"/>
      <a:lvl6pPr marL="2286000" eaLnBrk="1" hangingPunct="1"/>
      <a:lvl7pPr marL="2743200" eaLnBrk="1" hangingPunct="1"/>
      <a:lvl8pPr marL="3200400" eaLnBrk="1" hangingPunct="1"/>
      <a:lvl9pPr marL="3657600" eaLnBrk="1" hangingPunct="1"/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  <a:prstGeom prst="rect">
            <a:avLst/>
          </a:prstGeom>
        </p:spPr>
        <p:txBody>
          <a:bodyPr anchor="b" anchorCtr="0">
            <a:normAutofit/>
            <a:scene3d>
              <a:camera prst="orthographicFront"/>
              <a:lightRig rig="soft" dir="t">
                <a:rot lat="0" lon="0" rev="2100000"/>
              </a:lightRig>
            </a:scene3d>
            <a:sp3d prstMaterial="matte">
              <a:bevelT w="38100" h="38100"/>
            </a:sp3d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5" name="Rectangle 11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lIns="45720" rIns="4572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27" name="Rectangle 22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anchor="b" anchorCtr="0"/>
          <a:lstStyle>
            <a:lvl1pPr>
              <a:defRPr lang="en-US" sz="1200" smtClean="0">
                <a:solidFill>
                  <a:schemeClr val="tx2"/>
                </a:solidFill>
                <a:latin typeface="+mn-lt"/>
                <a:ea typeface="+mn-lt"/>
                <a:cs typeface="+mn-lt"/>
              </a:defRPr>
            </a:lvl1pPr>
          </a:lstStyle>
          <a:p>
            <a:fld id="{44969BDC-7057-4110-AA74-9E5C43439821}" type="datetimeFigureOut">
              <a:rPr lang="cs-CZ">
                <a:solidFill>
                  <a:srgbClr val="4F271C"/>
                </a:solidFill>
              </a:rPr>
              <a:pPr/>
              <a:t>10.1.2015</a:t>
            </a:fld>
            <a:endParaRPr lang="cs-CZ">
              <a:solidFill>
                <a:srgbClr val="4F271C"/>
              </a:solidFill>
            </a:endParaRPr>
          </a:p>
        </p:txBody>
      </p:sp>
      <p:sp>
        <p:nvSpPr>
          <p:cNvPr id="18" name="Rectangle 1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 anchor="b" anchorCtr="0"/>
          <a:lstStyle>
            <a:lvl1pPr algn="ctr">
              <a:defRPr lang="en-US" sz="1200" smtClean="0">
                <a:solidFill>
                  <a:schemeClr val="tx2"/>
                </a:solidFill>
                <a:latin typeface="+mn-lt"/>
                <a:ea typeface="+mn-lt"/>
                <a:cs typeface="+mn-lt"/>
              </a:defRPr>
            </a:lvl1pPr>
          </a:lstStyle>
          <a:p>
            <a:endParaRPr lang="cs-CZ">
              <a:solidFill>
                <a:srgbClr val="4F271C"/>
              </a:solidFill>
            </a:endParaRPr>
          </a:p>
        </p:txBody>
      </p:sp>
      <p:sp>
        <p:nvSpPr>
          <p:cNvPr id="13" name="Rectangle 15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anchor="b" anchorCtr="0"/>
          <a:lstStyle>
            <a:lvl1pPr algn="r">
              <a:defRPr lang="en-US" sz="1200" smtClean="0">
                <a:solidFill>
                  <a:schemeClr val="tx2"/>
                </a:solidFill>
                <a:latin typeface="+mn-lt"/>
                <a:ea typeface="+mn-lt"/>
                <a:cs typeface="+mn-lt"/>
              </a:defRPr>
            </a:lvl1pPr>
          </a:lstStyle>
          <a:p>
            <a:fld id="{AEC59242-F10A-4F13-AB68-4F0FFFF8917B}" type="slidenum">
              <a:rPr lang="cs-CZ">
                <a:solidFill>
                  <a:srgbClr val="4F271C"/>
                </a:solidFill>
              </a:rPr>
              <a:pPr/>
              <a:t>‹#›</a:t>
            </a:fld>
            <a:endParaRPr lang="cs-CZ">
              <a:solidFill>
                <a:srgbClr val="4F271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2736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defPPr>
        <a:defRPr sz="4400">
          <a:solidFill>
            <a:schemeClr val="tx2">
              <a:shade val="85000"/>
              <a:satMod val="150000"/>
            </a:schemeClr>
          </a:solidFill>
          <a:latin typeface="+mj-lt"/>
          <a:ea typeface="+mj-ea"/>
          <a:cs typeface="+mj-cs"/>
        </a:defRPr>
      </a:defPPr>
      <a:lvl1pPr algn="ctr" eaLnBrk="1" hangingPunct="1">
        <a:buNone/>
        <a:defRPr lang="en-US" sz="4800" b="1" strike="noStrike" kern="1200" baseline="0" dirty="0" smtClean="0">
          <a:solidFill>
            <a:schemeClr val="tx2">
              <a:shade val="85000"/>
              <a:satMod val="150000"/>
            </a:schemeClr>
          </a:solidFill>
          <a:effectLst>
            <a:outerShdw blurRad="63500" dist="38100" dir="8220000" algn="tl" rotWithShape="0">
              <a:srgbClr val="000000">
                <a:alpha val="30000"/>
              </a:srgbClr>
            </a:outerShdw>
          </a:effectLst>
          <a:latin typeface="+mj-lt"/>
          <a:ea typeface="+mj-lt"/>
          <a:cs typeface="+mj-lt"/>
        </a:defRPr>
      </a:lvl1pPr>
    </p:titleStyle>
    <p:bodyStyle>
      <a:defPPr>
        <a:defRPr>
          <a:solidFill>
            <a:schemeClr val="tx1"/>
          </a:solidFill>
          <a:latin typeface="+mn-lt"/>
          <a:ea typeface="+mn-ea"/>
          <a:cs typeface="+mn-cs"/>
        </a:defRPr>
      </a:defPPr>
      <a:lvl1pPr marL="0" indent="-274320" algn="l" eaLnBrk="1" hangingPunct="1">
        <a:buClr>
          <a:schemeClr val="accent1"/>
        </a:buClr>
        <a:buSzPct val="80000"/>
        <a:buFont typeface="Wingdings 2" pitchFamily="18" charset="2"/>
        <a:buChar char=""/>
        <a:defRPr sz="2800">
          <a:solidFill>
            <a:schemeClr val="tx1"/>
          </a:solidFill>
          <a:latin typeface="+mn-lt"/>
          <a:ea typeface="+mn-lt"/>
          <a:cs typeface="+mn-lt"/>
        </a:defRPr>
      </a:lvl1pPr>
      <a:lvl2pPr marL="557784" indent="-228600" algn="l" eaLnBrk="1" hangingPunct="1">
        <a:buClr>
          <a:schemeClr val="tx2"/>
        </a:buClr>
        <a:buFont typeface="Wingdings 2" pitchFamily="18" charset="2"/>
        <a:buChar char=""/>
        <a:defRPr sz="2200">
          <a:solidFill>
            <a:schemeClr val="tx1"/>
          </a:solidFill>
          <a:latin typeface="+mn-lt"/>
          <a:ea typeface="+mn-lt"/>
          <a:cs typeface="+mn-lt"/>
        </a:defRPr>
      </a:lvl2pPr>
      <a:lvl3pPr marL="813816" indent="-228600" algn="l" eaLnBrk="1" hangingPunct="1">
        <a:buClr>
          <a:schemeClr val="accent1"/>
        </a:buClr>
        <a:buFont typeface="Wingdings 2" pitchFamily="18" charset="2"/>
        <a:buChar char=""/>
        <a:defRPr sz="2000">
          <a:solidFill>
            <a:schemeClr val="tx1"/>
          </a:solidFill>
          <a:latin typeface="+mn-lt"/>
          <a:ea typeface="+mn-lt"/>
          <a:cs typeface="+mn-lt"/>
        </a:defRPr>
      </a:lvl3pPr>
      <a:lvl4pPr marL="1069848" indent="-228600" algn="l" eaLnBrk="1" hangingPunct="1">
        <a:buClr>
          <a:schemeClr val="tx2"/>
        </a:buClr>
        <a:buFont typeface="Wingdings 2" pitchFamily="18" charset="2"/>
        <a:buChar char=""/>
        <a:defRPr sz="1800">
          <a:solidFill>
            <a:schemeClr val="tx1"/>
          </a:solidFill>
          <a:latin typeface="+mn-lt"/>
          <a:ea typeface="+mn-lt"/>
          <a:cs typeface="+mn-lt"/>
        </a:defRPr>
      </a:lvl4pPr>
      <a:lvl5pPr marL="1316736" indent="-228600" algn="l" eaLnBrk="1" hangingPunct="1">
        <a:buClr>
          <a:schemeClr val="accent1"/>
        </a:buClr>
        <a:buFont typeface="Wingdings 2" pitchFamily="18" charset="2"/>
        <a:buChar char=""/>
        <a:defRPr sz="1800">
          <a:solidFill>
            <a:schemeClr val="tx1"/>
          </a:solidFill>
          <a:latin typeface="+mn-lt"/>
          <a:ea typeface="+mn-lt"/>
          <a:cs typeface="+mn-lt"/>
        </a:defRPr>
      </a:lvl5pPr>
      <a:lvl6pPr marL="1572768" indent="-228600" algn="l" eaLnBrk="1" hangingPunct="1">
        <a:buClr>
          <a:schemeClr val="tx2"/>
        </a:buClr>
        <a:buFont typeface="Wingdings 2" pitchFamily="18" charset="2"/>
        <a:buChar char=""/>
        <a:defRPr lang="en-US" sz="1600" baseline="0" smtClean="0">
          <a:latin typeface="+mn-lt"/>
        </a:defRPr>
      </a:lvl6pPr>
      <a:lvl7pPr marL="1819656" indent="-228600" algn="l" eaLnBrk="1" hangingPunct="1">
        <a:buClr>
          <a:schemeClr val="accent1"/>
        </a:buClr>
        <a:buFont typeface="Wingdings 2" pitchFamily="18" charset="2"/>
        <a:buChar char=""/>
        <a:defRPr lang="en-US" sz="1600" baseline="0" smtClean="0">
          <a:latin typeface="+mn-lt"/>
        </a:defRPr>
      </a:lvl7pPr>
      <a:lvl8pPr marL="2066544" indent="-228600" algn="l" eaLnBrk="1" hangingPunct="1">
        <a:buClr>
          <a:schemeClr val="tx2"/>
        </a:buClr>
        <a:buFont typeface="Wingdings 2" pitchFamily="18" charset="2"/>
        <a:buChar char=""/>
        <a:defRPr sz="1600" baseline="0">
          <a:latin typeface="+mn-lt"/>
        </a:defRPr>
      </a:lvl8pPr>
      <a:lvl9pPr marL="2313432" indent="-228600" algn="l" eaLnBrk="1" hangingPunct="1">
        <a:buClr>
          <a:schemeClr val="accent1"/>
        </a:buClr>
        <a:buFont typeface="Wingdings 2" pitchFamily="18" charset="2"/>
        <a:buChar char=""/>
        <a:defRPr sz="1400" baseline="0">
          <a:latin typeface="+mn-lt"/>
        </a:defRPr>
      </a:lvl9pPr>
    </p:bodyStyle>
    <p:otherStyle>
      <a:defPPr>
        <a:defRPr>
          <a:solidFill>
            <a:schemeClr val="tx1"/>
          </a:solidFill>
          <a:latin typeface="+mn-lt"/>
          <a:ea typeface="+mn-ea"/>
          <a:cs typeface="+mn-cs"/>
        </a:defRPr>
      </a:defPPr>
      <a:lvl1pPr marL="0" eaLnBrk="1" hangingPunct="1"/>
      <a:lvl2pPr marL="457200" eaLnBrk="1" hangingPunct="1"/>
      <a:lvl3pPr marL="914400" eaLnBrk="1" hangingPunct="1"/>
      <a:lvl4pPr marL="1371600" eaLnBrk="1" hangingPunct="1"/>
      <a:lvl5pPr marL="1828800" eaLnBrk="1" hangingPunct="1"/>
      <a:lvl6pPr marL="2286000" eaLnBrk="1" hangingPunct="1"/>
      <a:lvl7pPr marL="2743200" eaLnBrk="1" hangingPunct="1"/>
      <a:lvl8pPr marL="3200400" eaLnBrk="1" hangingPunct="1"/>
      <a:lvl9pPr marL="3657600" eaLnBrk="1" hangingPunct="1"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 descr="MSOfficePNG(1).png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2064526" y="822478"/>
            <a:ext cx="4916345" cy="1068331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sp>
        <p:nvSpPr>
          <p:cNvPr id="3" name="TextovéPole 2"/>
          <p:cNvSpPr txBox="1"/>
          <p:nvPr/>
        </p:nvSpPr>
        <p:spPr>
          <a:xfrm>
            <a:off x="5922178" y="301174"/>
            <a:ext cx="685800" cy="279392"/>
          </a:xfrm>
          <a:prstGeom prst="rect">
            <a:avLst/>
          </a:prstGeom>
          <a:noFill/>
        </p:spPr>
        <p:txBody>
          <a:bodyPr vert="horz" wrap="square" lIns="78571" tIns="39285" rIns="78571" bIns="39285" rtlCol="0">
            <a:spAutoFit/>
          </a:bodyPr>
          <a:lstStyle/>
          <a:p>
            <a:r>
              <a:rPr lang="cs-CZ" sz="1300" dirty="0">
                <a:solidFill>
                  <a:srgbClr val="000000"/>
                </a:solidFill>
                <a:latin typeface="Times New Roman - 15"/>
              </a:rPr>
              <a:t>číslo: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1035819" y="2386391"/>
            <a:ext cx="7136656" cy="2680049"/>
          </a:xfrm>
          <a:prstGeom prst="rect">
            <a:avLst/>
          </a:prstGeom>
          <a:noFill/>
        </p:spPr>
        <p:txBody>
          <a:bodyPr vert="horz" wrap="square" lIns="78571" tIns="39285" rIns="78571" bIns="39285" rtlCol="0">
            <a:spAutoFit/>
          </a:bodyPr>
          <a:lstStyle/>
          <a:p>
            <a:r>
              <a:rPr lang="cs-CZ" sz="1300" dirty="0">
                <a:solidFill>
                  <a:srgbClr val="000000"/>
                </a:solidFill>
                <a:latin typeface="Times New Roman - 15"/>
              </a:rPr>
              <a:t>Digitální učební materiál vznikl v rámci projektu "Inovace + DVPP", </a:t>
            </a:r>
            <a:r>
              <a:rPr lang="pt-BR" sz="1300" dirty="0">
                <a:solidFill>
                  <a:srgbClr val="000000"/>
                </a:solidFill>
                <a:latin typeface="Times New Roman - 15"/>
              </a:rPr>
              <a:t>EU peníze do škol, CZ.1.07/1.4.00/21.3768</a:t>
            </a:r>
          </a:p>
          <a:p>
            <a:endParaRPr lang="cs-CZ" sz="1300" dirty="0">
              <a:solidFill>
                <a:srgbClr val="000000"/>
              </a:solidFill>
              <a:latin typeface="Times New Roman - 15"/>
            </a:endParaRPr>
          </a:p>
          <a:p>
            <a:endParaRPr lang="cs-CZ" sz="1300" dirty="0">
              <a:solidFill>
                <a:srgbClr val="000000"/>
              </a:solidFill>
              <a:latin typeface="Times New Roman - 15"/>
            </a:endParaRPr>
          </a:p>
          <a:p>
            <a:r>
              <a:rPr lang="cs-CZ" sz="1300" dirty="0">
                <a:solidFill>
                  <a:srgbClr val="000000"/>
                </a:solidFill>
                <a:latin typeface="Times New Roman - 15"/>
              </a:rPr>
              <a:t>Název</a:t>
            </a:r>
            <a:r>
              <a:rPr lang="cs-CZ" sz="1300" dirty="0" smtClean="0">
                <a:solidFill>
                  <a:srgbClr val="000000"/>
                </a:solidFill>
                <a:latin typeface="Times New Roman - 15"/>
              </a:rPr>
              <a:t>: </a:t>
            </a:r>
            <a:r>
              <a:rPr lang="cs-CZ" sz="1300" dirty="0" err="1" smtClean="0">
                <a:solidFill>
                  <a:srgbClr val="000000"/>
                </a:solidFill>
                <a:latin typeface="Times New Roman - 15"/>
              </a:rPr>
              <a:t>Present</a:t>
            </a:r>
            <a:r>
              <a:rPr lang="cs-CZ" sz="1300" dirty="0" smtClean="0">
                <a:solidFill>
                  <a:srgbClr val="000000"/>
                </a:solidFill>
                <a:latin typeface="Times New Roman - 15"/>
              </a:rPr>
              <a:t> </a:t>
            </a:r>
            <a:r>
              <a:rPr lang="cs-CZ" sz="1300" dirty="0" err="1" smtClean="0">
                <a:solidFill>
                  <a:srgbClr val="000000"/>
                </a:solidFill>
                <a:latin typeface="Times New Roman - 15"/>
              </a:rPr>
              <a:t>simple</a:t>
            </a:r>
            <a:r>
              <a:rPr lang="cs-CZ" sz="1300" dirty="0" smtClean="0">
                <a:solidFill>
                  <a:srgbClr val="000000"/>
                </a:solidFill>
                <a:latin typeface="Times New Roman - 15"/>
              </a:rPr>
              <a:t> – </a:t>
            </a:r>
            <a:r>
              <a:rPr lang="cs-CZ" sz="1300" dirty="0" err="1" smtClean="0">
                <a:solidFill>
                  <a:srgbClr val="000000"/>
                </a:solidFill>
                <a:latin typeface="Times New Roman - 15"/>
              </a:rPr>
              <a:t>revision</a:t>
            </a:r>
            <a:endParaRPr lang="cs-CZ" sz="1300" dirty="0">
              <a:solidFill>
                <a:srgbClr val="000000"/>
              </a:solidFill>
              <a:latin typeface="Times New Roman - 15"/>
            </a:endParaRPr>
          </a:p>
          <a:p>
            <a:endParaRPr lang="cs-CZ" sz="1300" dirty="0">
              <a:solidFill>
                <a:srgbClr val="000000"/>
              </a:solidFill>
              <a:latin typeface="Times New Roman - 15"/>
            </a:endParaRPr>
          </a:p>
          <a:p>
            <a:r>
              <a:rPr lang="cs-CZ" sz="1300" dirty="0">
                <a:solidFill>
                  <a:srgbClr val="000000"/>
                </a:solidFill>
                <a:latin typeface="Times New Roman - 15"/>
              </a:rPr>
              <a:t>Autor</a:t>
            </a:r>
            <a:r>
              <a:rPr lang="cs-CZ" sz="1300" dirty="0" smtClean="0">
                <a:solidFill>
                  <a:srgbClr val="000000"/>
                </a:solidFill>
                <a:latin typeface="Times New Roman - 15"/>
              </a:rPr>
              <a:t>: Mgr. Yvona Zajícová</a:t>
            </a:r>
            <a:endParaRPr lang="cs-CZ" sz="1300" dirty="0">
              <a:solidFill>
                <a:srgbClr val="000000"/>
              </a:solidFill>
              <a:latin typeface="Times New Roman - 15"/>
            </a:endParaRPr>
          </a:p>
          <a:p>
            <a:endParaRPr lang="cs-CZ" sz="1300" dirty="0">
              <a:solidFill>
                <a:srgbClr val="000000"/>
              </a:solidFill>
              <a:latin typeface="Times New Roman - 15"/>
            </a:endParaRPr>
          </a:p>
          <a:p>
            <a:r>
              <a:rPr lang="cs-CZ" sz="1300" dirty="0">
                <a:solidFill>
                  <a:srgbClr val="000000"/>
                </a:solidFill>
                <a:latin typeface="Times New Roman - 15"/>
              </a:rPr>
              <a:t>Vzdělávací oblast</a:t>
            </a:r>
            <a:r>
              <a:rPr lang="cs-CZ" sz="1300" dirty="0" smtClean="0">
                <a:solidFill>
                  <a:srgbClr val="000000"/>
                </a:solidFill>
                <a:latin typeface="Times New Roman - 15"/>
              </a:rPr>
              <a:t>: Jazyk a jazyková komunikace</a:t>
            </a:r>
            <a:endParaRPr lang="cs-CZ" sz="1300" dirty="0">
              <a:solidFill>
                <a:srgbClr val="000000"/>
              </a:solidFill>
              <a:latin typeface="Times New Roman - 15"/>
            </a:endParaRPr>
          </a:p>
          <a:p>
            <a:endParaRPr lang="cs-CZ" sz="1300" dirty="0">
              <a:solidFill>
                <a:srgbClr val="000000"/>
              </a:solidFill>
              <a:latin typeface="Times New Roman - 15"/>
            </a:endParaRPr>
          </a:p>
          <a:p>
            <a:r>
              <a:rPr lang="cs-CZ" sz="1300" dirty="0">
                <a:solidFill>
                  <a:srgbClr val="000000"/>
                </a:solidFill>
                <a:latin typeface="Times New Roman - 15"/>
              </a:rPr>
              <a:t>Předmět</a:t>
            </a:r>
            <a:r>
              <a:rPr lang="cs-CZ" sz="1300" dirty="0" smtClean="0">
                <a:solidFill>
                  <a:srgbClr val="000000"/>
                </a:solidFill>
                <a:latin typeface="Times New Roman - 15"/>
              </a:rPr>
              <a:t>: Anglický jazyk</a:t>
            </a:r>
            <a:endParaRPr lang="cs-CZ" sz="1300" dirty="0">
              <a:solidFill>
                <a:srgbClr val="000000"/>
              </a:solidFill>
              <a:latin typeface="Times New Roman - 15"/>
            </a:endParaRPr>
          </a:p>
          <a:p>
            <a:endParaRPr lang="cs-CZ" sz="1300" dirty="0">
              <a:solidFill>
                <a:srgbClr val="000000"/>
              </a:solidFill>
              <a:latin typeface="Times New Roman - 15"/>
            </a:endParaRPr>
          </a:p>
          <a:p>
            <a:r>
              <a:rPr lang="cs-CZ" sz="1300" dirty="0">
                <a:solidFill>
                  <a:srgbClr val="000000"/>
                </a:solidFill>
                <a:latin typeface="Times New Roman - 15"/>
              </a:rPr>
              <a:t>Ročník</a:t>
            </a:r>
            <a:r>
              <a:rPr lang="cs-CZ" sz="1300" dirty="0" smtClean="0">
                <a:solidFill>
                  <a:srgbClr val="000000"/>
                </a:solidFill>
                <a:latin typeface="Times New Roman - 15"/>
              </a:rPr>
              <a:t>: šestý</a:t>
            </a:r>
            <a:endParaRPr lang="cs-CZ" sz="1300" dirty="0">
              <a:solidFill>
                <a:srgbClr val="000000"/>
              </a:solidFill>
              <a:latin typeface="Times New Roman - 15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5292090" y="1657865"/>
            <a:ext cx="274320" cy="356336"/>
          </a:xfrm>
          <a:prstGeom prst="rect">
            <a:avLst/>
          </a:prstGeom>
          <a:noFill/>
        </p:spPr>
        <p:txBody>
          <a:bodyPr vert="horz" lIns="78571" tIns="39285" rIns="78571" bIns="39285" rtlCol="0">
            <a:spAutoFit/>
          </a:bodyPr>
          <a:lstStyle/>
          <a:p>
            <a:endParaRPr lang="cs-CZ"/>
          </a:p>
        </p:txBody>
      </p:sp>
      <p:sp>
        <p:nvSpPr>
          <p:cNvPr id="6" name="TextovéPole 5"/>
          <p:cNvSpPr txBox="1"/>
          <p:nvPr/>
        </p:nvSpPr>
        <p:spPr>
          <a:xfrm rot="10800000" flipV="1">
            <a:off x="2771762" y="1981449"/>
            <a:ext cx="3514738" cy="233240"/>
          </a:xfrm>
          <a:prstGeom prst="rect">
            <a:avLst/>
          </a:prstGeom>
          <a:noFill/>
        </p:spPr>
        <p:txBody>
          <a:bodyPr vert="horz" wrap="square" lIns="78571" tIns="39285" rIns="78571" bIns="39285" rtlCol="0">
            <a:spAutoFit/>
          </a:bodyPr>
          <a:lstStyle/>
          <a:p>
            <a:r>
              <a:rPr lang="cs-CZ" sz="1000" b="1" dirty="0">
                <a:solidFill>
                  <a:srgbClr val="000000"/>
                </a:solidFill>
                <a:latin typeface="System - 12"/>
              </a:rPr>
              <a:t>Základní škola Jindřichův Hradec I, Štítného 121</a:t>
            </a:r>
          </a:p>
        </p:txBody>
      </p:sp>
    </p:spTree>
    <p:extLst>
      <p:ext uri="{BB962C8B-B14F-4D97-AF65-F5344CB8AC3E}">
        <p14:creationId xmlns:p14="http://schemas.microsoft.com/office/powerpoint/2010/main" val="3152409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675928"/>
          </a:xfrm>
        </p:spPr>
        <p:txBody>
          <a:bodyPr>
            <a:noAutofit/>
          </a:bodyPr>
          <a:lstStyle/>
          <a:p>
            <a:r>
              <a:rPr lang="cs-CZ" dirty="0" err="1"/>
              <a:t>Present</a:t>
            </a:r>
            <a:r>
              <a:rPr lang="cs-CZ" dirty="0"/>
              <a:t> </a:t>
            </a:r>
            <a:r>
              <a:rPr lang="cs-CZ" dirty="0" err="1"/>
              <a:t>simple</a:t>
            </a:r>
            <a:r>
              <a:rPr lang="cs-CZ" dirty="0"/>
              <a:t> </a:t>
            </a:r>
            <a:r>
              <a:rPr lang="cs-CZ" dirty="0" smtClean="0"/>
              <a:t>– </a:t>
            </a:r>
            <a:r>
              <a:rPr lang="cs-CZ" dirty="0" err="1" smtClean="0"/>
              <a:t>questions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196752"/>
            <a:ext cx="8229600" cy="5661248"/>
          </a:xfrm>
        </p:spPr>
        <p:txBody>
          <a:bodyPr>
            <a:normAutofit/>
          </a:bodyPr>
          <a:lstStyle/>
          <a:p>
            <a:pPr indent="0" algn="ctr">
              <a:buNone/>
            </a:pPr>
            <a:r>
              <a:rPr lang="cs-CZ" sz="3600" b="1" i="1" dirty="0" smtClean="0">
                <a:solidFill>
                  <a:srgbClr val="FF0000"/>
                </a:solidFill>
              </a:rPr>
              <a:t>Do/</a:t>
            </a:r>
            <a:r>
              <a:rPr lang="cs-CZ" sz="3600" b="1" i="1" dirty="0" err="1" smtClean="0">
                <a:solidFill>
                  <a:srgbClr val="FF0000"/>
                </a:solidFill>
              </a:rPr>
              <a:t>does</a:t>
            </a:r>
            <a:r>
              <a:rPr lang="cs-CZ" sz="3600" b="1" i="1" dirty="0" smtClean="0">
                <a:solidFill>
                  <a:srgbClr val="FF0000"/>
                </a:solidFill>
              </a:rPr>
              <a:t>  +  podmět  +  infinitiv slovesa</a:t>
            </a:r>
          </a:p>
          <a:p>
            <a:pPr indent="0" algn="ctr">
              <a:buNone/>
            </a:pPr>
            <a:endParaRPr lang="cs-CZ" sz="2000" b="1" i="1" dirty="0"/>
          </a:p>
          <a:p>
            <a:pPr marL="457200" indent="-457200">
              <a:buClr>
                <a:schemeClr val="accent3"/>
              </a:buClr>
            </a:pPr>
            <a:r>
              <a:rPr lang="cs-CZ" b="1" dirty="0" smtClean="0"/>
              <a:t>Do </a:t>
            </a:r>
            <a:r>
              <a:rPr lang="cs-CZ" b="1" dirty="0" err="1" smtClean="0"/>
              <a:t>you</a:t>
            </a:r>
            <a:r>
              <a:rPr lang="cs-CZ" b="1" dirty="0" smtClean="0"/>
              <a:t> </a:t>
            </a:r>
            <a:r>
              <a:rPr lang="cs-CZ" dirty="0" smtClean="0"/>
              <a:t>play </a:t>
            </a:r>
            <a:r>
              <a:rPr lang="cs-CZ" dirty="0" err="1" smtClean="0"/>
              <a:t>tennis</a:t>
            </a:r>
            <a:r>
              <a:rPr lang="cs-CZ" dirty="0" smtClean="0"/>
              <a:t>? </a:t>
            </a:r>
          </a:p>
          <a:p>
            <a:pPr marL="457200" indent="-457200">
              <a:buClr>
                <a:schemeClr val="accent3"/>
              </a:buClr>
            </a:pPr>
            <a:r>
              <a:rPr lang="cs-CZ" b="1" dirty="0" smtClean="0"/>
              <a:t>Do </a:t>
            </a:r>
            <a:r>
              <a:rPr lang="cs-CZ" b="1" dirty="0" err="1" smtClean="0"/>
              <a:t>your</a:t>
            </a:r>
            <a:r>
              <a:rPr lang="cs-CZ" b="1" dirty="0" smtClean="0"/>
              <a:t> </a:t>
            </a:r>
            <a:r>
              <a:rPr lang="cs-CZ" b="1" dirty="0" err="1" smtClean="0"/>
              <a:t>parents</a:t>
            </a:r>
            <a:r>
              <a:rPr lang="cs-CZ" b="1" dirty="0" smtClean="0"/>
              <a:t> </a:t>
            </a:r>
            <a:r>
              <a:rPr lang="cs-CZ" dirty="0" err="1" smtClean="0"/>
              <a:t>speak</a:t>
            </a:r>
            <a:r>
              <a:rPr lang="cs-CZ" dirty="0" smtClean="0"/>
              <a:t> </a:t>
            </a:r>
            <a:r>
              <a:rPr lang="cs-CZ" dirty="0" err="1" smtClean="0"/>
              <a:t>English</a:t>
            </a:r>
            <a:r>
              <a:rPr lang="cs-CZ" dirty="0" smtClean="0"/>
              <a:t>? </a:t>
            </a:r>
          </a:p>
          <a:p>
            <a:pPr marL="457200" indent="-457200">
              <a:buClr>
                <a:schemeClr val="accent3"/>
              </a:buClr>
            </a:pPr>
            <a:r>
              <a:rPr lang="en-US" b="1" dirty="0" smtClean="0"/>
              <a:t>Does Michael </a:t>
            </a:r>
            <a:r>
              <a:rPr lang="en-US" dirty="0" smtClean="0"/>
              <a:t>sing well</a:t>
            </a:r>
            <a:r>
              <a:rPr lang="cs-CZ" dirty="0" smtClean="0"/>
              <a:t>? </a:t>
            </a:r>
          </a:p>
          <a:p>
            <a:pPr marL="457200" indent="-457200">
              <a:buClr>
                <a:schemeClr val="accent3"/>
              </a:buClr>
            </a:pPr>
            <a:r>
              <a:rPr lang="cs-CZ" b="1" dirty="0" err="1" smtClean="0"/>
              <a:t>Does</a:t>
            </a:r>
            <a:r>
              <a:rPr lang="cs-CZ" dirty="0" smtClean="0"/>
              <a:t> </a:t>
            </a:r>
            <a:r>
              <a:rPr lang="cs-CZ" b="1" dirty="0" err="1" smtClean="0"/>
              <a:t>she</a:t>
            </a:r>
            <a:r>
              <a:rPr lang="cs-CZ" dirty="0" smtClean="0"/>
              <a:t> study hard? </a:t>
            </a:r>
          </a:p>
          <a:p>
            <a:pPr marL="457200" indent="-457200">
              <a:buClr>
                <a:schemeClr val="accent3"/>
              </a:buClr>
            </a:pPr>
            <a:r>
              <a:rPr lang="en-US" b="1" dirty="0" smtClean="0"/>
              <a:t>Do Sarah and Joe </a:t>
            </a:r>
            <a:r>
              <a:rPr lang="en-US" dirty="0" smtClean="0"/>
              <a:t>live in Brighton</a:t>
            </a:r>
            <a:r>
              <a:rPr lang="cs-CZ" dirty="0" smtClean="0"/>
              <a:t>? </a:t>
            </a:r>
          </a:p>
          <a:p>
            <a:pPr indent="0">
              <a:buNone/>
            </a:pPr>
            <a:endParaRPr lang="cs-CZ" b="1" i="1" dirty="0"/>
          </a:p>
          <a:p>
            <a:pPr indent="0">
              <a:buNone/>
            </a:pPr>
            <a:r>
              <a:rPr lang="en-US" b="1" i="1" dirty="0" smtClean="0"/>
              <a:t>Short answers</a:t>
            </a:r>
            <a:r>
              <a:rPr lang="cs-CZ" i="1" dirty="0" smtClean="0"/>
              <a:t>:</a:t>
            </a:r>
          </a:p>
          <a:p>
            <a:pPr indent="0">
              <a:buNone/>
            </a:pPr>
            <a:r>
              <a:rPr lang="cs-CZ" b="1" dirty="0" err="1" smtClean="0"/>
              <a:t>Yes</a:t>
            </a:r>
            <a:r>
              <a:rPr lang="cs-CZ" dirty="0" smtClean="0"/>
              <a:t>,  I/</a:t>
            </a:r>
            <a:r>
              <a:rPr lang="cs-CZ" dirty="0" err="1" smtClean="0"/>
              <a:t>we</a:t>
            </a:r>
            <a:r>
              <a:rPr lang="cs-CZ" dirty="0" smtClean="0"/>
              <a:t>/</a:t>
            </a:r>
            <a:r>
              <a:rPr lang="cs-CZ" dirty="0" err="1" smtClean="0"/>
              <a:t>you</a:t>
            </a:r>
            <a:r>
              <a:rPr lang="cs-CZ" dirty="0" smtClean="0"/>
              <a:t>/</a:t>
            </a:r>
            <a:r>
              <a:rPr lang="cs-CZ" dirty="0" err="1" smtClean="0"/>
              <a:t>they</a:t>
            </a:r>
            <a:r>
              <a:rPr lang="cs-CZ" dirty="0" smtClean="0"/>
              <a:t>   </a:t>
            </a:r>
            <a:r>
              <a:rPr lang="cs-CZ" b="1" dirty="0" smtClean="0"/>
              <a:t>do.		</a:t>
            </a:r>
            <a:r>
              <a:rPr lang="cs-CZ" b="1" dirty="0" err="1" smtClean="0"/>
              <a:t>Yes</a:t>
            </a:r>
            <a:r>
              <a:rPr lang="cs-CZ" b="1" dirty="0" smtClean="0"/>
              <a:t>,</a:t>
            </a:r>
            <a:r>
              <a:rPr lang="cs-CZ" dirty="0" smtClean="0"/>
              <a:t> he/</a:t>
            </a:r>
            <a:r>
              <a:rPr lang="cs-CZ" dirty="0" err="1" smtClean="0"/>
              <a:t>she</a:t>
            </a:r>
            <a:r>
              <a:rPr lang="cs-CZ" dirty="0" smtClean="0"/>
              <a:t>/</a:t>
            </a:r>
            <a:r>
              <a:rPr lang="cs-CZ" dirty="0" err="1" smtClean="0"/>
              <a:t>it</a:t>
            </a:r>
            <a:r>
              <a:rPr lang="cs-CZ" dirty="0" smtClean="0"/>
              <a:t>   </a:t>
            </a:r>
            <a:r>
              <a:rPr lang="cs-CZ" b="1" dirty="0" err="1" smtClean="0"/>
              <a:t>does</a:t>
            </a:r>
            <a:r>
              <a:rPr lang="cs-CZ" b="1" dirty="0" smtClean="0"/>
              <a:t>.</a:t>
            </a:r>
          </a:p>
          <a:p>
            <a:pPr indent="0">
              <a:buNone/>
            </a:pPr>
            <a:r>
              <a:rPr lang="cs-CZ" b="1" dirty="0" smtClean="0"/>
              <a:t>No,   </a:t>
            </a:r>
            <a:r>
              <a:rPr lang="cs-CZ" dirty="0" smtClean="0"/>
              <a:t>I/</a:t>
            </a:r>
            <a:r>
              <a:rPr lang="cs-CZ" dirty="0" err="1" smtClean="0"/>
              <a:t>we</a:t>
            </a:r>
            <a:r>
              <a:rPr lang="cs-CZ" dirty="0" smtClean="0"/>
              <a:t>/</a:t>
            </a:r>
            <a:r>
              <a:rPr lang="cs-CZ" dirty="0" err="1" smtClean="0"/>
              <a:t>you</a:t>
            </a:r>
            <a:r>
              <a:rPr lang="cs-CZ" dirty="0" smtClean="0"/>
              <a:t>/</a:t>
            </a:r>
            <a:r>
              <a:rPr lang="cs-CZ" dirty="0" err="1" smtClean="0"/>
              <a:t>they</a:t>
            </a:r>
            <a:r>
              <a:rPr lang="cs-CZ" dirty="0" smtClean="0"/>
              <a:t>   </a:t>
            </a:r>
            <a:r>
              <a:rPr lang="cs-CZ" b="1" dirty="0" smtClean="0"/>
              <a:t>don</a:t>
            </a:r>
            <a:r>
              <a:rPr lang="en-US" b="1" dirty="0" smtClean="0"/>
              <a:t>’t.	No,  </a:t>
            </a:r>
            <a:r>
              <a:rPr lang="cs-CZ" dirty="0" smtClean="0"/>
              <a:t>he/</a:t>
            </a:r>
            <a:r>
              <a:rPr lang="cs-CZ" dirty="0" err="1" smtClean="0"/>
              <a:t>she</a:t>
            </a:r>
            <a:r>
              <a:rPr lang="cs-CZ" dirty="0" smtClean="0"/>
              <a:t>/</a:t>
            </a:r>
            <a:r>
              <a:rPr lang="cs-CZ" dirty="0" err="1" smtClean="0"/>
              <a:t>it</a:t>
            </a:r>
            <a:r>
              <a:rPr lang="en-US" dirty="0" smtClean="0"/>
              <a:t>   </a:t>
            </a:r>
            <a:r>
              <a:rPr lang="en-US" b="1" dirty="0" smtClean="0"/>
              <a:t>doesn’t.</a:t>
            </a:r>
            <a:endParaRPr lang="cs-CZ" b="1" dirty="0" smtClean="0"/>
          </a:p>
          <a:p>
            <a:pPr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12885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747936"/>
          </a:xfrm>
        </p:spPr>
        <p:txBody>
          <a:bodyPr>
            <a:normAutofit/>
          </a:bodyPr>
          <a:lstStyle/>
          <a:p>
            <a:pPr algn="l"/>
            <a:r>
              <a:rPr lang="cs-CZ" sz="4000" dirty="0" smtClean="0"/>
              <a:t>Make </a:t>
            </a:r>
            <a:r>
              <a:rPr lang="cs-CZ" sz="4000" dirty="0" err="1" smtClean="0"/>
              <a:t>questions</a:t>
            </a:r>
            <a:r>
              <a:rPr lang="cs-CZ" sz="4000" dirty="0" smtClean="0"/>
              <a:t> and </a:t>
            </a:r>
            <a:r>
              <a:rPr lang="cs-CZ" sz="4000" dirty="0" err="1" smtClean="0"/>
              <a:t>short</a:t>
            </a:r>
            <a:r>
              <a:rPr lang="cs-CZ" sz="4000" dirty="0" smtClean="0"/>
              <a:t> </a:t>
            </a:r>
            <a:r>
              <a:rPr lang="cs-CZ" sz="4000" dirty="0" err="1" smtClean="0"/>
              <a:t>answers</a:t>
            </a:r>
            <a:r>
              <a:rPr lang="cs-CZ" sz="4000" dirty="0" smtClean="0"/>
              <a:t>: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/>
          <a:lstStyle/>
          <a:p>
            <a:pPr>
              <a:buClr>
                <a:schemeClr val="accent3"/>
              </a:buClr>
              <a:buFont typeface="Wingdings" pitchFamily="2" charset="2"/>
              <a:buChar char="q"/>
            </a:pPr>
            <a:r>
              <a:rPr lang="cs-CZ" dirty="0" err="1" smtClean="0"/>
              <a:t>Mickey</a:t>
            </a:r>
            <a:r>
              <a:rPr lang="cs-CZ" dirty="0" smtClean="0"/>
              <a:t>/</a:t>
            </a:r>
            <a:r>
              <a:rPr lang="cs-CZ" dirty="0" err="1" smtClean="0"/>
              <a:t>cook</a:t>
            </a:r>
            <a:r>
              <a:rPr lang="cs-CZ" dirty="0" smtClean="0"/>
              <a:t>/</a:t>
            </a:r>
            <a:r>
              <a:rPr lang="cs-CZ" dirty="0" err="1" smtClean="0"/>
              <a:t>dinner</a:t>
            </a:r>
            <a:r>
              <a:rPr lang="cs-CZ" dirty="0" smtClean="0"/>
              <a:t>? No,…</a:t>
            </a:r>
          </a:p>
          <a:p>
            <a:pPr>
              <a:buClr>
                <a:schemeClr val="accent3"/>
              </a:buClr>
              <a:buFont typeface="Wingdings" pitchFamily="2" charset="2"/>
              <a:buChar char="ü"/>
            </a:pPr>
            <a:r>
              <a:rPr lang="cs-CZ" b="1" i="1" dirty="0" err="1" smtClean="0"/>
              <a:t>Does</a:t>
            </a:r>
            <a:r>
              <a:rPr lang="cs-CZ" b="1" i="1" dirty="0" smtClean="0"/>
              <a:t> </a:t>
            </a:r>
            <a:r>
              <a:rPr lang="cs-CZ" b="1" i="1" dirty="0" err="1" smtClean="0"/>
              <a:t>Mickey</a:t>
            </a:r>
            <a:r>
              <a:rPr lang="cs-CZ" b="1" i="1" dirty="0" smtClean="0"/>
              <a:t> </a:t>
            </a:r>
            <a:r>
              <a:rPr lang="cs-CZ" b="1" i="1" dirty="0" err="1" smtClean="0"/>
              <a:t>cook</a:t>
            </a:r>
            <a:r>
              <a:rPr lang="cs-CZ" b="1" i="1" dirty="0" smtClean="0"/>
              <a:t> </a:t>
            </a:r>
            <a:r>
              <a:rPr lang="cs-CZ" b="1" i="1" dirty="0" err="1" smtClean="0"/>
              <a:t>dinner</a:t>
            </a:r>
            <a:r>
              <a:rPr lang="cs-CZ" b="1" i="1" dirty="0" smtClean="0"/>
              <a:t>? No, he </a:t>
            </a:r>
            <a:r>
              <a:rPr lang="cs-CZ" b="1" i="1" dirty="0" err="1" smtClean="0"/>
              <a:t>doesn´t</a:t>
            </a:r>
            <a:r>
              <a:rPr lang="cs-CZ" b="1" i="1" dirty="0" smtClean="0"/>
              <a:t>.</a:t>
            </a:r>
          </a:p>
          <a:p>
            <a:pPr>
              <a:buClr>
                <a:schemeClr val="accent3"/>
              </a:buClr>
              <a:buFont typeface="Wingdings" pitchFamily="2" charset="2"/>
              <a:buChar char="q"/>
            </a:pPr>
            <a:r>
              <a:rPr lang="cs-CZ" dirty="0" err="1" smtClean="0"/>
              <a:t>you</a:t>
            </a:r>
            <a:r>
              <a:rPr lang="cs-CZ" dirty="0" smtClean="0"/>
              <a:t>/</a:t>
            </a:r>
            <a:r>
              <a:rPr lang="cs-CZ" dirty="0" err="1" smtClean="0"/>
              <a:t>tidy</a:t>
            </a:r>
            <a:r>
              <a:rPr lang="cs-CZ" dirty="0" smtClean="0"/>
              <a:t>/</a:t>
            </a:r>
            <a:r>
              <a:rPr lang="cs-CZ" dirty="0" err="1" smtClean="0"/>
              <a:t>your</a:t>
            </a:r>
            <a:r>
              <a:rPr lang="cs-CZ" dirty="0" smtClean="0"/>
              <a:t> </a:t>
            </a:r>
            <a:r>
              <a:rPr lang="cs-CZ" dirty="0" err="1" smtClean="0"/>
              <a:t>bedroom</a:t>
            </a:r>
            <a:r>
              <a:rPr lang="cs-CZ" dirty="0" smtClean="0"/>
              <a:t> </a:t>
            </a:r>
            <a:r>
              <a:rPr lang="cs-CZ" dirty="0" err="1" smtClean="0"/>
              <a:t>at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weekends</a:t>
            </a:r>
            <a:r>
              <a:rPr lang="cs-CZ" dirty="0" smtClean="0"/>
              <a:t>? </a:t>
            </a:r>
            <a:r>
              <a:rPr lang="cs-CZ" dirty="0" err="1" smtClean="0"/>
              <a:t>Yes</a:t>
            </a:r>
            <a:r>
              <a:rPr lang="cs-CZ" dirty="0" smtClean="0"/>
              <a:t>,…</a:t>
            </a:r>
          </a:p>
          <a:p>
            <a:pPr>
              <a:buClr>
                <a:schemeClr val="accent3"/>
              </a:buClr>
              <a:buFont typeface="Wingdings" pitchFamily="2" charset="2"/>
              <a:buChar char="ü"/>
            </a:pPr>
            <a:r>
              <a:rPr lang="cs-CZ" b="1" i="1" dirty="0" smtClean="0"/>
              <a:t>Do </a:t>
            </a:r>
            <a:r>
              <a:rPr lang="cs-CZ" b="1" i="1" dirty="0" err="1" smtClean="0"/>
              <a:t>you</a:t>
            </a:r>
            <a:r>
              <a:rPr lang="cs-CZ" b="1" i="1" dirty="0" smtClean="0"/>
              <a:t> </a:t>
            </a:r>
            <a:r>
              <a:rPr lang="cs-CZ" b="1" i="1" dirty="0" err="1" smtClean="0"/>
              <a:t>tidy</a:t>
            </a:r>
            <a:r>
              <a:rPr lang="cs-CZ" b="1" i="1" dirty="0" smtClean="0"/>
              <a:t> </a:t>
            </a:r>
            <a:r>
              <a:rPr lang="cs-CZ" b="1" i="1" dirty="0" err="1"/>
              <a:t>your</a:t>
            </a:r>
            <a:r>
              <a:rPr lang="cs-CZ" b="1" i="1" dirty="0"/>
              <a:t> </a:t>
            </a:r>
            <a:r>
              <a:rPr lang="cs-CZ" b="1" i="1" dirty="0" err="1"/>
              <a:t>bedroom</a:t>
            </a:r>
            <a:r>
              <a:rPr lang="cs-CZ" b="1" i="1" dirty="0"/>
              <a:t> </a:t>
            </a:r>
            <a:r>
              <a:rPr lang="cs-CZ" b="1" i="1" dirty="0" err="1"/>
              <a:t>at</a:t>
            </a:r>
            <a:r>
              <a:rPr lang="cs-CZ" b="1" i="1" dirty="0"/>
              <a:t> </a:t>
            </a:r>
            <a:r>
              <a:rPr lang="cs-CZ" b="1" i="1" dirty="0" err="1"/>
              <a:t>the</a:t>
            </a:r>
            <a:r>
              <a:rPr lang="cs-CZ" b="1" i="1" dirty="0"/>
              <a:t> </a:t>
            </a:r>
            <a:r>
              <a:rPr lang="cs-CZ" b="1" i="1" dirty="0" err="1"/>
              <a:t>weekends</a:t>
            </a:r>
            <a:r>
              <a:rPr lang="cs-CZ" b="1" i="1" dirty="0" smtClean="0"/>
              <a:t>?           </a:t>
            </a:r>
            <a:r>
              <a:rPr lang="cs-CZ" b="1" i="1" dirty="0" err="1" smtClean="0"/>
              <a:t>Yes</a:t>
            </a:r>
            <a:r>
              <a:rPr lang="cs-CZ" b="1" i="1" dirty="0" smtClean="0"/>
              <a:t>, I do.</a:t>
            </a:r>
          </a:p>
          <a:p>
            <a:pPr>
              <a:buClr>
                <a:schemeClr val="accent3"/>
              </a:buClr>
              <a:buFont typeface="Wingdings" pitchFamily="2" charset="2"/>
              <a:buChar char="q"/>
            </a:pPr>
            <a:r>
              <a:rPr lang="cs-CZ" dirty="0" err="1" smtClean="0"/>
              <a:t>they</a:t>
            </a:r>
            <a:r>
              <a:rPr lang="cs-CZ" dirty="0" smtClean="0"/>
              <a:t>/play/</a:t>
            </a:r>
            <a:r>
              <a:rPr lang="cs-CZ" dirty="0" err="1" smtClean="0"/>
              <a:t>tennis</a:t>
            </a:r>
            <a:r>
              <a:rPr lang="cs-CZ" dirty="0" smtClean="0"/>
              <a:t> </a:t>
            </a:r>
            <a:r>
              <a:rPr lang="cs-CZ" dirty="0" err="1" smtClean="0"/>
              <a:t>every</a:t>
            </a:r>
            <a:r>
              <a:rPr lang="cs-CZ" dirty="0" smtClean="0"/>
              <a:t> </a:t>
            </a:r>
            <a:r>
              <a:rPr lang="cs-CZ" dirty="0" err="1" smtClean="0"/>
              <a:t>Monday</a:t>
            </a:r>
            <a:r>
              <a:rPr lang="cs-CZ" dirty="0" smtClean="0"/>
              <a:t>. </a:t>
            </a:r>
            <a:r>
              <a:rPr lang="cs-CZ" dirty="0" err="1" smtClean="0"/>
              <a:t>Yes</a:t>
            </a:r>
            <a:r>
              <a:rPr lang="cs-CZ" dirty="0" smtClean="0"/>
              <a:t>,…</a:t>
            </a:r>
          </a:p>
          <a:p>
            <a:pPr>
              <a:buClr>
                <a:schemeClr val="accent3"/>
              </a:buClr>
              <a:buFont typeface="Wingdings" pitchFamily="2" charset="2"/>
              <a:buChar char="ü"/>
            </a:pPr>
            <a:r>
              <a:rPr lang="cs-CZ" b="1" i="1" dirty="0" smtClean="0"/>
              <a:t>Do </a:t>
            </a:r>
            <a:r>
              <a:rPr lang="cs-CZ" b="1" i="1" dirty="0" err="1" smtClean="0"/>
              <a:t>they</a:t>
            </a:r>
            <a:r>
              <a:rPr lang="cs-CZ" b="1" i="1" dirty="0" smtClean="0"/>
              <a:t> play </a:t>
            </a:r>
            <a:r>
              <a:rPr lang="cs-CZ" b="1" i="1" dirty="0" err="1"/>
              <a:t>tennis</a:t>
            </a:r>
            <a:r>
              <a:rPr lang="cs-CZ" b="1" i="1" dirty="0"/>
              <a:t> </a:t>
            </a:r>
            <a:r>
              <a:rPr lang="cs-CZ" b="1" i="1" dirty="0" err="1"/>
              <a:t>every</a:t>
            </a:r>
            <a:r>
              <a:rPr lang="cs-CZ" b="1" i="1" dirty="0"/>
              <a:t> </a:t>
            </a:r>
            <a:r>
              <a:rPr lang="cs-CZ" b="1" i="1" dirty="0" err="1"/>
              <a:t>Monday</a:t>
            </a:r>
            <a:r>
              <a:rPr lang="cs-CZ" b="1" i="1" dirty="0"/>
              <a:t>. </a:t>
            </a:r>
            <a:r>
              <a:rPr lang="cs-CZ" b="1" i="1" dirty="0" err="1" smtClean="0"/>
              <a:t>Yes</a:t>
            </a:r>
            <a:r>
              <a:rPr lang="cs-CZ" b="1" i="1" dirty="0" smtClean="0"/>
              <a:t>, </a:t>
            </a:r>
            <a:r>
              <a:rPr lang="cs-CZ" b="1" i="1" dirty="0" err="1" smtClean="0"/>
              <a:t>they</a:t>
            </a:r>
            <a:r>
              <a:rPr lang="cs-CZ" b="1" i="1" dirty="0" smtClean="0"/>
              <a:t> do.</a:t>
            </a:r>
          </a:p>
          <a:p>
            <a:pPr>
              <a:buClr>
                <a:schemeClr val="accent3"/>
              </a:buClr>
              <a:buFont typeface="Wingdings" pitchFamily="2" charset="2"/>
              <a:buChar char="q"/>
            </a:pPr>
            <a:r>
              <a:rPr lang="cs-CZ" dirty="0" err="1" smtClean="0"/>
              <a:t>their</a:t>
            </a:r>
            <a:r>
              <a:rPr lang="cs-CZ" dirty="0" smtClean="0"/>
              <a:t> </a:t>
            </a:r>
            <a:r>
              <a:rPr lang="cs-CZ" dirty="0" err="1" smtClean="0"/>
              <a:t>dad</a:t>
            </a:r>
            <a:r>
              <a:rPr lang="cs-CZ" dirty="0" smtClean="0"/>
              <a:t>/</a:t>
            </a:r>
            <a:r>
              <a:rPr lang="cs-CZ" dirty="0" err="1" smtClean="0"/>
              <a:t>wash</a:t>
            </a:r>
            <a:r>
              <a:rPr lang="cs-CZ" dirty="0" smtClean="0"/>
              <a:t> up? No,…</a:t>
            </a:r>
          </a:p>
          <a:p>
            <a:pPr>
              <a:buClr>
                <a:schemeClr val="accent3"/>
              </a:buClr>
              <a:buFont typeface="Wingdings" pitchFamily="2" charset="2"/>
              <a:buChar char="ü"/>
            </a:pPr>
            <a:r>
              <a:rPr lang="cs-CZ" b="1" i="1" dirty="0" err="1" smtClean="0"/>
              <a:t>Does</a:t>
            </a:r>
            <a:r>
              <a:rPr lang="cs-CZ" b="1" i="1" dirty="0" smtClean="0"/>
              <a:t> </a:t>
            </a:r>
            <a:r>
              <a:rPr lang="cs-CZ" b="1" i="1" dirty="0" err="1" smtClean="0"/>
              <a:t>their</a:t>
            </a:r>
            <a:r>
              <a:rPr lang="cs-CZ" b="1" i="1" dirty="0" smtClean="0"/>
              <a:t> </a:t>
            </a:r>
            <a:r>
              <a:rPr lang="cs-CZ" b="1" i="1" dirty="0" err="1" smtClean="0"/>
              <a:t>dad</a:t>
            </a:r>
            <a:r>
              <a:rPr lang="cs-CZ" b="1" i="1" dirty="0" smtClean="0"/>
              <a:t> </a:t>
            </a:r>
            <a:r>
              <a:rPr lang="cs-CZ" b="1" i="1" dirty="0" err="1" smtClean="0"/>
              <a:t>wash</a:t>
            </a:r>
            <a:r>
              <a:rPr lang="cs-CZ" b="1" i="1" dirty="0" smtClean="0"/>
              <a:t> up? No, he </a:t>
            </a:r>
            <a:r>
              <a:rPr lang="cs-CZ" b="1" i="1" dirty="0" err="1" smtClean="0"/>
              <a:t>doesn´t</a:t>
            </a:r>
            <a:r>
              <a:rPr lang="cs-CZ" b="1" i="1" dirty="0" smtClean="0"/>
              <a:t>.</a:t>
            </a:r>
          </a:p>
          <a:p>
            <a:pPr>
              <a:buClr>
                <a:schemeClr val="accent3"/>
              </a:buClr>
              <a:buFont typeface="Wingdings" pitchFamily="2" charset="2"/>
              <a:buChar char="q"/>
            </a:pPr>
            <a:r>
              <a:rPr lang="cs-CZ" dirty="0" smtClean="0"/>
              <a:t>Oscar/make/</a:t>
            </a:r>
            <a:r>
              <a:rPr lang="cs-CZ" dirty="0" err="1" smtClean="0"/>
              <a:t>bed</a:t>
            </a:r>
            <a:r>
              <a:rPr lang="cs-CZ" dirty="0" smtClean="0"/>
              <a:t> </a:t>
            </a:r>
            <a:r>
              <a:rPr lang="cs-CZ" dirty="0" err="1" smtClean="0"/>
              <a:t>every</a:t>
            </a:r>
            <a:r>
              <a:rPr lang="cs-CZ" dirty="0" smtClean="0"/>
              <a:t> </a:t>
            </a:r>
            <a:r>
              <a:rPr lang="cs-CZ" dirty="0" err="1" smtClean="0"/>
              <a:t>morning</a:t>
            </a:r>
            <a:r>
              <a:rPr lang="cs-CZ" dirty="0" smtClean="0"/>
              <a:t>? </a:t>
            </a:r>
            <a:r>
              <a:rPr lang="cs-CZ" dirty="0" err="1" smtClean="0"/>
              <a:t>Yes</a:t>
            </a:r>
            <a:r>
              <a:rPr lang="cs-CZ" dirty="0" smtClean="0"/>
              <a:t>,…</a:t>
            </a:r>
          </a:p>
          <a:p>
            <a:pPr>
              <a:buClr>
                <a:schemeClr val="accent3"/>
              </a:buClr>
              <a:buFont typeface="Wingdings" pitchFamily="2" charset="2"/>
              <a:buChar char="ü"/>
            </a:pPr>
            <a:r>
              <a:rPr lang="cs-CZ" b="1" i="1" dirty="0" err="1" smtClean="0"/>
              <a:t>Does</a:t>
            </a:r>
            <a:r>
              <a:rPr lang="cs-CZ" b="1" i="1" dirty="0" smtClean="0"/>
              <a:t> Oscar make </a:t>
            </a:r>
            <a:r>
              <a:rPr lang="cs-CZ" b="1" i="1" dirty="0" err="1" smtClean="0"/>
              <a:t>b</a:t>
            </a:r>
            <a:r>
              <a:rPr lang="cs-CZ" b="1" i="1" dirty="0" err="1"/>
              <a:t>ed</a:t>
            </a:r>
            <a:r>
              <a:rPr lang="cs-CZ" b="1" i="1" dirty="0"/>
              <a:t> </a:t>
            </a:r>
            <a:r>
              <a:rPr lang="cs-CZ" b="1" i="1" dirty="0" err="1"/>
              <a:t>every</a:t>
            </a:r>
            <a:r>
              <a:rPr lang="cs-CZ" b="1" i="1" dirty="0"/>
              <a:t> </a:t>
            </a:r>
            <a:r>
              <a:rPr lang="cs-CZ" b="1" i="1" dirty="0" err="1"/>
              <a:t>morning</a:t>
            </a:r>
            <a:r>
              <a:rPr lang="cs-CZ" b="1" i="1" dirty="0"/>
              <a:t>? </a:t>
            </a:r>
            <a:r>
              <a:rPr lang="cs-CZ" b="1" i="1" dirty="0" err="1" smtClean="0"/>
              <a:t>Yes</a:t>
            </a:r>
            <a:r>
              <a:rPr lang="cs-CZ" b="1" i="1" dirty="0" smtClean="0"/>
              <a:t>, he </a:t>
            </a:r>
            <a:r>
              <a:rPr lang="cs-CZ" b="1" i="1" dirty="0" err="1" smtClean="0"/>
              <a:t>does</a:t>
            </a:r>
            <a:r>
              <a:rPr lang="cs-CZ" b="1" i="1" dirty="0" smtClean="0"/>
              <a:t>.</a:t>
            </a:r>
            <a:endParaRPr lang="cs-CZ" b="1" i="1" dirty="0"/>
          </a:p>
        </p:txBody>
      </p:sp>
    </p:spTree>
    <p:extLst>
      <p:ext uri="{BB962C8B-B14F-4D97-AF65-F5344CB8AC3E}">
        <p14:creationId xmlns:p14="http://schemas.microsoft.com/office/powerpoint/2010/main" val="5146112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819944"/>
          </a:xfrm>
        </p:spPr>
        <p:txBody>
          <a:bodyPr>
            <a:noAutofit/>
          </a:bodyPr>
          <a:lstStyle/>
          <a:p>
            <a:pPr algn="l">
              <a:buClr>
                <a:srgbClr val="C00000"/>
              </a:buClr>
              <a:buSzPct val="80000"/>
            </a:pPr>
            <a:r>
              <a:rPr lang="cs-CZ" dirty="0" err="1" smtClean="0"/>
              <a:t>Choose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right</a:t>
            </a:r>
            <a:r>
              <a:rPr lang="cs-CZ" dirty="0" smtClean="0"/>
              <a:t> </a:t>
            </a:r>
            <a:r>
              <a:rPr lang="cs-CZ" dirty="0" err="1" smtClean="0"/>
              <a:t>answer</a:t>
            </a:r>
            <a:r>
              <a:rPr lang="cs-CZ" dirty="0" smtClean="0"/>
              <a:t>: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196752"/>
            <a:ext cx="8424936" cy="4929411"/>
          </a:xfrm>
        </p:spPr>
        <p:txBody>
          <a:bodyPr/>
          <a:lstStyle/>
          <a:p>
            <a:pPr>
              <a:buClr>
                <a:srgbClr val="C00000"/>
              </a:buClr>
              <a:buFont typeface="Wingdings" pitchFamily="2" charset="2"/>
              <a:buChar char="q"/>
            </a:pPr>
            <a:r>
              <a:rPr lang="cs-CZ" dirty="0" smtClean="0"/>
              <a:t> ……. </a:t>
            </a:r>
            <a:r>
              <a:rPr lang="cs-CZ" dirty="0" err="1"/>
              <a:t>l</a:t>
            </a:r>
            <a:r>
              <a:rPr lang="cs-CZ" dirty="0" err="1" smtClean="0"/>
              <a:t>anguage</a:t>
            </a:r>
            <a:r>
              <a:rPr lang="cs-CZ" dirty="0" smtClean="0"/>
              <a:t> do </a:t>
            </a:r>
            <a:r>
              <a:rPr lang="cs-CZ" dirty="0" err="1" smtClean="0"/>
              <a:t>they</a:t>
            </a:r>
            <a:r>
              <a:rPr lang="cs-CZ" dirty="0" smtClean="0"/>
              <a:t> </a:t>
            </a:r>
            <a:r>
              <a:rPr lang="cs-CZ" dirty="0" err="1" smtClean="0"/>
              <a:t>usually</a:t>
            </a:r>
            <a:r>
              <a:rPr lang="cs-CZ" dirty="0" smtClean="0"/>
              <a:t> </a:t>
            </a:r>
            <a:r>
              <a:rPr lang="cs-CZ" dirty="0" err="1" smtClean="0"/>
              <a:t>speak</a:t>
            </a:r>
            <a:r>
              <a:rPr lang="cs-CZ" dirty="0" smtClean="0"/>
              <a:t>? </a:t>
            </a:r>
            <a:r>
              <a:rPr lang="cs-CZ" dirty="0" err="1" smtClean="0"/>
              <a:t>They</a:t>
            </a:r>
            <a:r>
              <a:rPr lang="cs-CZ" dirty="0" smtClean="0"/>
              <a:t> </a:t>
            </a:r>
            <a:r>
              <a:rPr lang="cs-CZ" dirty="0" err="1" smtClean="0"/>
              <a:t>speak</a:t>
            </a:r>
            <a:r>
              <a:rPr lang="cs-CZ" dirty="0" smtClean="0"/>
              <a:t> </a:t>
            </a:r>
            <a:r>
              <a:rPr lang="cs-CZ" dirty="0" err="1" smtClean="0"/>
              <a:t>French</a:t>
            </a:r>
            <a:r>
              <a:rPr lang="cs-CZ" dirty="0" smtClean="0"/>
              <a:t>.</a:t>
            </a:r>
          </a:p>
          <a:p>
            <a:pPr indent="0">
              <a:buClr>
                <a:srgbClr val="C00000"/>
              </a:buClr>
              <a:buNone/>
            </a:pPr>
            <a:r>
              <a:rPr lang="cs-CZ" dirty="0"/>
              <a:t> </a:t>
            </a:r>
            <a:r>
              <a:rPr lang="cs-CZ" dirty="0" smtClean="0"/>
              <a:t>  a) </a:t>
            </a:r>
            <a:r>
              <a:rPr lang="cs-CZ" dirty="0" err="1" smtClean="0"/>
              <a:t>What</a:t>
            </a:r>
            <a:r>
              <a:rPr lang="cs-CZ" dirty="0" smtClean="0"/>
              <a:t>	b) </a:t>
            </a:r>
            <a:r>
              <a:rPr lang="cs-CZ" dirty="0" err="1" smtClean="0"/>
              <a:t>Where</a:t>
            </a:r>
            <a:r>
              <a:rPr lang="cs-CZ" dirty="0" smtClean="0"/>
              <a:t> 	c) </a:t>
            </a:r>
            <a:r>
              <a:rPr lang="cs-CZ" dirty="0" err="1" smtClean="0"/>
              <a:t>Why</a:t>
            </a:r>
            <a:endParaRPr lang="cs-CZ" dirty="0" smtClean="0"/>
          </a:p>
          <a:p>
            <a:pPr marL="457200" indent="-457200">
              <a:buClr>
                <a:srgbClr val="C00000"/>
              </a:buClr>
              <a:buFont typeface="Wingdings" pitchFamily="2" charset="2"/>
              <a:buChar char="q"/>
            </a:pPr>
            <a:r>
              <a:rPr lang="cs-CZ" dirty="0" smtClean="0"/>
              <a:t>……. </a:t>
            </a:r>
            <a:r>
              <a:rPr lang="cs-CZ" dirty="0" err="1" smtClean="0"/>
              <a:t>does</a:t>
            </a:r>
            <a:r>
              <a:rPr lang="cs-CZ" dirty="0" smtClean="0"/>
              <a:t> </a:t>
            </a:r>
            <a:r>
              <a:rPr lang="cs-CZ" dirty="0" err="1" smtClean="0"/>
              <a:t>winter</a:t>
            </a:r>
            <a:r>
              <a:rPr lang="cs-CZ" dirty="0" smtClean="0"/>
              <a:t> start? </a:t>
            </a:r>
            <a:r>
              <a:rPr lang="cs-CZ" dirty="0" err="1" smtClean="0"/>
              <a:t>It</a:t>
            </a:r>
            <a:r>
              <a:rPr lang="cs-CZ" dirty="0" smtClean="0"/>
              <a:t> </a:t>
            </a:r>
            <a:r>
              <a:rPr lang="cs-CZ" dirty="0" err="1" smtClean="0"/>
              <a:t>starts</a:t>
            </a:r>
            <a:r>
              <a:rPr lang="cs-CZ" dirty="0" smtClean="0"/>
              <a:t> on 21st </a:t>
            </a:r>
            <a:r>
              <a:rPr lang="cs-CZ" dirty="0" err="1" smtClean="0"/>
              <a:t>December</a:t>
            </a:r>
            <a:r>
              <a:rPr lang="cs-CZ" dirty="0" smtClean="0"/>
              <a:t>.</a:t>
            </a:r>
          </a:p>
          <a:p>
            <a:pPr indent="0">
              <a:buClr>
                <a:srgbClr val="C00000"/>
              </a:buClr>
              <a:buNone/>
            </a:pPr>
            <a:r>
              <a:rPr lang="cs-CZ" dirty="0"/>
              <a:t> </a:t>
            </a:r>
            <a:r>
              <a:rPr lang="cs-CZ" dirty="0" smtClean="0"/>
              <a:t>  a) </a:t>
            </a:r>
            <a:r>
              <a:rPr lang="cs-CZ" dirty="0" err="1" smtClean="0"/>
              <a:t>Where</a:t>
            </a:r>
            <a:r>
              <a:rPr lang="cs-CZ" dirty="0" smtClean="0"/>
              <a:t>	b) </a:t>
            </a:r>
            <a:r>
              <a:rPr lang="cs-CZ" dirty="0" err="1" smtClean="0"/>
              <a:t>What</a:t>
            </a:r>
            <a:r>
              <a:rPr lang="cs-CZ" dirty="0" smtClean="0"/>
              <a:t>	c) </a:t>
            </a:r>
            <a:r>
              <a:rPr lang="cs-CZ" dirty="0" err="1" smtClean="0"/>
              <a:t>When</a:t>
            </a:r>
            <a:endParaRPr lang="cs-CZ" dirty="0" smtClean="0"/>
          </a:p>
          <a:p>
            <a:pPr marL="457200" indent="-457200">
              <a:buClr>
                <a:srgbClr val="C00000"/>
              </a:buClr>
              <a:buFont typeface="Wingdings" pitchFamily="2" charset="2"/>
              <a:buChar char="q"/>
            </a:pPr>
            <a:r>
              <a:rPr lang="cs-CZ" dirty="0" smtClean="0"/>
              <a:t>……. do </a:t>
            </a:r>
            <a:r>
              <a:rPr lang="cs-CZ" dirty="0" err="1" smtClean="0"/>
              <a:t>you</a:t>
            </a:r>
            <a:r>
              <a:rPr lang="cs-CZ" dirty="0" smtClean="0"/>
              <a:t> </a:t>
            </a:r>
            <a:r>
              <a:rPr lang="cs-CZ" dirty="0" err="1" smtClean="0"/>
              <a:t>sleep</a:t>
            </a:r>
            <a:r>
              <a:rPr lang="cs-CZ" dirty="0" smtClean="0"/>
              <a:t>? I </a:t>
            </a:r>
            <a:r>
              <a:rPr lang="cs-CZ" dirty="0" err="1" smtClean="0"/>
              <a:t>sleep</a:t>
            </a:r>
            <a:r>
              <a:rPr lang="cs-CZ" dirty="0" smtClean="0"/>
              <a:t> in my </a:t>
            </a:r>
            <a:r>
              <a:rPr lang="cs-CZ" dirty="0" err="1" smtClean="0"/>
              <a:t>bedroom</a:t>
            </a:r>
            <a:r>
              <a:rPr lang="cs-CZ" dirty="0" smtClean="0"/>
              <a:t>.</a:t>
            </a:r>
          </a:p>
          <a:p>
            <a:pPr indent="0">
              <a:buClr>
                <a:srgbClr val="C00000"/>
              </a:buClr>
              <a:buNone/>
            </a:pPr>
            <a:r>
              <a:rPr lang="cs-CZ" dirty="0"/>
              <a:t> </a:t>
            </a:r>
            <a:r>
              <a:rPr lang="cs-CZ" dirty="0" smtClean="0"/>
              <a:t>  a) </a:t>
            </a:r>
            <a:r>
              <a:rPr lang="cs-CZ" dirty="0" err="1" smtClean="0"/>
              <a:t>When</a:t>
            </a:r>
            <a:r>
              <a:rPr lang="cs-CZ" dirty="0" smtClean="0"/>
              <a:t>	b) </a:t>
            </a:r>
            <a:r>
              <a:rPr lang="cs-CZ" dirty="0" err="1" smtClean="0"/>
              <a:t>How</a:t>
            </a:r>
            <a:r>
              <a:rPr lang="cs-CZ" dirty="0" smtClean="0"/>
              <a:t>	c) </a:t>
            </a:r>
            <a:r>
              <a:rPr lang="cs-CZ" dirty="0" err="1" smtClean="0"/>
              <a:t>Where</a:t>
            </a:r>
            <a:endParaRPr lang="cs-CZ" dirty="0" smtClean="0"/>
          </a:p>
          <a:p>
            <a:pPr marL="457200" indent="-457200">
              <a:buClr>
                <a:srgbClr val="C00000"/>
              </a:buClr>
              <a:buFont typeface="Wingdings" pitchFamily="2" charset="2"/>
              <a:buChar char="q"/>
            </a:pPr>
            <a:r>
              <a:rPr lang="cs-CZ" dirty="0" smtClean="0"/>
              <a:t>……. do </a:t>
            </a:r>
            <a:r>
              <a:rPr lang="cs-CZ" dirty="0" err="1" smtClean="0"/>
              <a:t>they</a:t>
            </a:r>
            <a:r>
              <a:rPr lang="cs-CZ" dirty="0" smtClean="0"/>
              <a:t> </a:t>
            </a:r>
            <a:r>
              <a:rPr lang="cs-CZ" dirty="0" err="1" smtClean="0"/>
              <a:t>get</a:t>
            </a:r>
            <a:r>
              <a:rPr lang="cs-CZ" dirty="0" smtClean="0"/>
              <a:t> to </a:t>
            </a:r>
            <a:r>
              <a:rPr lang="cs-CZ" dirty="0" err="1" smtClean="0"/>
              <a:t>school</a:t>
            </a:r>
            <a:r>
              <a:rPr lang="cs-CZ" dirty="0" smtClean="0"/>
              <a:t>. </a:t>
            </a:r>
            <a:r>
              <a:rPr lang="cs-CZ" dirty="0" err="1" smtClean="0"/>
              <a:t>They</a:t>
            </a:r>
            <a:r>
              <a:rPr lang="cs-CZ" dirty="0" smtClean="0"/>
              <a:t> </a:t>
            </a:r>
            <a:r>
              <a:rPr lang="cs-CZ" dirty="0" err="1" smtClean="0"/>
              <a:t>usually</a:t>
            </a:r>
            <a:r>
              <a:rPr lang="cs-CZ" dirty="0" smtClean="0"/>
              <a:t> go by bus.</a:t>
            </a:r>
          </a:p>
          <a:p>
            <a:pPr indent="0">
              <a:buClr>
                <a:srgbClr val="C00000"/>
              </a:buClr>
              <a:buNone/>
            </a:pPr>
            <a:r>
              <a:rPr lang="cs-CZ" dirty="0"/>
              <a:t> </a:t>
            </a:r>
            <a:r>
              <a:rPr lang="cs-CZ" dirty="0" smtClean="0"/>
              <a:t>  a) </a:t>
            </a:r>
            <a:r>
              <a:rPr lang="cs-CZ" dirty="0" err="1" smtClean="0"/>
              <a:t>Where</a:t>
            </a:r>
            <a:r>
              <a:rPr lang="cs-CZ" dirty="0" smtClean="0"/>
              <a:t>	b) </a:t>
            </a:r>
            <a:r>
              <a:rPr lang="cs-CZ" dirty="0" err="1" smtClean="0"/>
              <a:t>Why</a:t>
            </a:r>
            <a:r>
              <a:rPr lang="cs-CZ" dirty="0" smtClean="0"/>
              <a:t>	c) </a:t>
            </a:r>
            <a:r>
              <a:rPr lang="cs-CZ" dirty="0" err="1" smtClean="0"/>
              <a:t>How</a:t>
            </a:r>
            <a:endParaRPr lang="cs-CZ" dirty="0" smtClean="0"/>
          </a:p>
          <a:p>
            <a:pPr marL="457200" indent="-457200">
              <a:buClr>
                <a:srgbClr val="C00000"/>
              </a:buClr>
              <a:buFont typeface="Wingdings" pitchFamily="2" charset="2"/>
              <a:buChar char="q"/>
            </a:pPr>
            <a:r>
              <a:rPr lang="cs-CZ" dirty="0" smtClean="0"/>
              <a:t>……. </a:t>
            </a:r>
            <a:r>
              <a:rPr lang="cs-CZ" dirty="0"/>
              <a:t> </a:t>
            </a:r>
            <a:r>
              <a:rPr lang="cs-CZ" dirty="0" err="1" smtClean="0"/>
              <a:t>does</a:t>
            </a:r>
            <a:r>
              <a:rPr lang="cs-CZ" dirty="0" smtClean="0"/>
              <a:t> </a:t>
            </a:r>
            <a:r>
              <a:rPr lang="cs-CZ" dirty="0" err="1" smtClean="0"/>
              <a:t>she</a:t>
            </a:r>
            <a:r>
              <a:rPr lang="cs-CZ" dirty="0" smtClean="0"/>
              <a:t> do on </a:t>
            </a:r>
            <a:r>
              <a:rPr lang="cs-CZ" dirty="0" err="1" smtClean="0"/>
              <a:t>Sundays</a:t>
            </a:r>
            <a:r>
              <a:rPr lang="cs-CZ" dirty="0" smtClean="0"/>
              <a:t>? </a:t>
            </a:r>
            <a:r>
              <a:rPr lang="cs-CZ" dirty="0" err="1" smtClean="0"/>
              <a:t>She</a:t>
            </a:r>
            <a:r>
              <a:rPr lang="cs-CZ" dirty="0" smtClean="0"/>
              <a:t> </a:t>
            </a:r>
            <a:r>
              <a:rPr lang="cs-CZ" dirty="0" err="1" smtClean="0"/>
              <a:t>plays</a:t>
            </a:r>
            <a:r>
              <a:rPr lang="cs-CZ" dirty="0" smtClean="0"/>
              <a:t> golf.</a:t>
            </a:r>
          </a:p>
          <a:p>
            <a:pPr indent="0">
              <a:buClr>
                <a:srgbClr val="C00000"/>
              </a:buClr>
              <a:buNone/>
            </a:pPr>
            <a:r>
              <a:rPr lang="cs-CZ" dirty="0"/>
              <a:t> </a:t>
            </a:r>
            <a:r>
              <a:rPr lang="cs-CZ" dirty="0" smtClean="0"/>
              <a:t>  a) </a:t>
            </a:r>
            <a:r>
              <a:rPr lang="cs-CZ" dirty="0" err="1" smtClean="0"/>
              <a:t>How</a:t>
            </a:r>
            <a:r>
              <a:rPr lang="cs-CZ" dirty="0" smtClean="0"/>
              <a:t>	b) </a:t>
            </a:r>
            <a:r>
              <a:rPr lang="cs-CZ" dirty="0" err="1" smtClean="0"/>
              <a:t>What</a:t>
            </a:r>
            <a:r>
              <a:rPr lang="cs-CZ" dirty="0" smtClean="0"/>
              <a:t>	c) </a:t>
            </a:r>
            <a:r>
              <a:rPr lang="cs-CZ" dirty="0" err="1" smtClean="0"/>
              <a:t>Why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78738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00"/>
                            </p:stCondLst>
                            <p:childTnLst>
                              <p:par>
                                <p:cTn id="4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000"/>
                            </p:stCondLst>
                            <p:childTnLst>
                              <p:par>
                                <p:cTn id="5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963960"/>
          </a:xfrm>
        </p:spPr>
        <p:txBody>
          <a:bodyPr/>
          <a:lstStyle/>
          <a:p>
            <a:pPr algn="l"/>
            <a:r>
              <a:rPr lang="cs-CZ" dirty="0" err="1" smtClean="0"/>
              <a:t>Check</a:t>
            </a:r>
            <a:r>
              <a:rPr lang="cs-CZ" dirty="0" smtClean="0"/>
              <a:t> </a:t>
            </a:r>
            <a:r>
              <a:rPr lang="cs-CZ" dirty="0" err="1" smtClean="0"/>
              <a:t>your</a:t>
            </a:r>
            <a:r>
              <a:rPr lang="cs-CZ" dirty="0" smtClean="0"/>
              <a:t> </a:t>
            </a:r>
            <a:r>
              <a:rPr lang="cs-CZ" dirty="0" err="1" smtClean="0"/>
              <a:t>answers</a:t>
            </a:r>
            <a:r>
              <a:rPr lang="cs-CZ" dirty="0" smtClean="0"/>
              <a:t>: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Clr>
                <a:srgbClr val="C00000"/>
              </a:buClr>
              <a:buFont typeface="Wingdings" pitchFamily="2" charset="2"/>
              <a:buChar char="ü"/>
            </a:pPr>
            <a:r>
              <a:rPr lang="cs-CZ" sz="3200" b="1" i="1" dirty="0" err="1" smtClean="0">
                <a:solidFill>
                  <a:srgbClr val="FF0000"/>
                </a:solidFill>
              </a:rPr>
              <a:t>What</a:t>
            </a:r>
            <a:r>
              <a:rPr lang="cs-CZ" sz="3200" b="1" i="1" dirty="0" smtClean="0"/>
              <a:t> </a:t>
            </a:r>
            <a:r>
              <a:rPr lang="cs-CZ" sz="3200" b="1" i="1" dirty="0" err="1"/>
              <a:t>language</a:t>
            </a:r>
            <a:r>
              <a:rPr lang="cs-CZ" sz="3200" b="1" i="1" dirty="0"/>
              <a:t> do </a:t>
            </a:r>
            <a:r>
              <a:rPr lang="cs-CZ" sz="3200" b="1" i="1" dirty="0" err="1" smtClean="0"/>
              <a:t>they</a:t>
            </a:r>
            <a:r>
              <a:rPr lang="cs-CZ" sz="3200" b="1" i="1" dirty="0" smtClean="0"/>
              <a:t> </a:t>
            </a:r>
            <a:r>
              <a:rPr lang="cs-CZ" sz="3200" b="1" i="1" dirty="0" err="1" smtClean="0"/>
              <a:t>usually</a:t>
            </a:r>
            <a:r>
              <a:rPr lang="cs-CZ" sz="3200" b="1" i="1" dirty="0" smtClean="0"/>
              <a:t> </a:t>
            </a:r>
            <a:r>
              <a:rPr lang="cs-CZ" sz="3200" b="1" i="1" dirty="0" err="1"/>
              <a:t>speak</a:t>
            </a:r>
            <a:r>
              <a:rPr lang="cs-CZ" sz="3200" b="1" i="1" dirty="0"/>
              <a:t>? </a:t>
            </a:r>
            <a:endParaRPr lang="cs-CZ" sz="3200" b="1" i="1" dirty="0" smtClean="0"/>
          </a:p>
          <a:p>
            <a:pPr indent="0">
              <a:buClr>
                <a:srgbClr val="C00000"/>
              </a:buClr>
              <a:buNone/>
            </a:pPr>
            <a:endParaRPr lang="cs-CZ" sz="3200" b="1" i="1" dirty="0" smtClean="0"/>
          </a:p>
          <a:p>
            <a:pPr marL="457200" indent="-457200">
              <a:buClr>
                <a:srgbClr val="C00000"/>
              </a:buClr>
              <a:buFont typeface="Wingdings" pitchFamily="2" charset="2"/>
              <a:buChar char="ü"/>
            </a:pPr>
            <a:r>
              <a:rPr lang="cs-CZ" sz="3200" b="1" i="1" dirty="0" err="1" smtClean="0">
                <a:solidFill>
                  <a:srgbClr val="FF0000"/>
                </a:solidFill>
              </a:rPr>
              <a:t>When</a:t>
            </a:r>
            <a:r>
              <a:rPr lang="cs-CZ" sz="3200" b="1" i="1" dirty="0" smtClean="0"/>
              <a:t> </a:t>
            </a:r>
            <a:r>
              <a:rPr lang="cs-CZ" sz="3200" b="1" i="1" dirty="0" err="1"/>
              <a:t>does</a:t>
            </a:r>
            <a:r>
              <a:rPr lang="cs-CZ" sz="3200" b="1" i="1" dirty="0"/>
              <a:t> </a:t>
            </a:r>
            <a:r>
              <a:rPr lang="cs-CZ" sz="3200" b="1" i="1" dirty="0" err="1"/>
              <a:t>winter</a:t>
            </a:r>
            <a:r>
              <a:rPr lang="cs-CZ" sz="3200" b="1" i="1" dirty="0"/>
              <a:t> start? </a:t>
            </a:r>
            <a:endParaRPr lang="cs-CZ" sz="3200" b="1" i="1" dirty="0" smtClean="0"/>
          </a:p>
          <a:p>
            <a:pPr indent="0">
              <a:buClr>
                <a:srgbClr val="C00000"/>
              </a:buClr>
              <a:buNone/>
            </a:pPr>
            <a:endParaRPr lang="cs-CZ" sz="3200" b="1" i="1" dirty="0" smtClean="0"/>
          </a:p>
          <a:p>
            <a:pPr marL="457200" indent="-457200">
              <a:buClr>
                <a:srgbClr val="C00000"/>
              </a:buClr>
              <a:buFont typeface="Wingdings" pitchFamily="2" charset="2"/>
              <a:buChar char="ü"/>
            </a:pPr>
            <a:r>
              <a:rPr lang="cs-CZ" sz="3200" b="1" i="1" dirty="0" err="1" smtClean="0">
                <a:solidFill>
                  <a:srgbClr val="FF0000"/>
                </a:solidFill>
              </a:rPr>
              <a:t>Where</a:t>
            </a:r>
            <a:r>
              <a:rPr lang="cs-CZ" sz="3200" b="1" i="1" dirty="0" smtClean="0"/>
              <a:t> </a:t>
            </a:r>
            <a:r>
              <a:rPr lang="cs-CZ" sz="3200" b="1" i="1" dirty="0"/>
              <a:t>do </a:t>
            </a:r>
            <a:r>
              <a:rPr lang="cs-CZ" sz="3200" b="1" i="1" dirty="0" err="1"/>
              <a:t>you</a:t>
            </a:r>
            <a:r>
              <a:rPr lang="cs-CZ" sz="3200" b="1" i="1" dirty="0"/>
              <a:t> </a:t>
            </a:r>
            <a:r>
              <a:rPr lang="cs-CZ" sz="3200" b="1" i="1" dirty="0" err="1" smtClean="0"/>
              <a:t>sleep</a:t>
            </a:r>
            <a:r>
              <a:rPr lang="cs-CZ" sz="3200" b="1" i="1" dirty="0" smtClean="0"/>
              <a:t>? </a:t>
            </a:r>
          </a:p>
          <a:p>
            <a:pPr indent="0">
              <a:buClr>
                <a:srgbClr val="C00000"/>
              </a:buClr>
              <a:buNone/>
            </a:pPr>
            <a:endParaRPr lang="cs-CZ" sz="3200" b="1" i="1" dirty="0" smtClean="0"/>
          </a:p>
          <a:p>
            <a:pPr marL="457200" indent="-457200">
              <a:buClr>
                <a:srgbClr val="C00000"/>
              </a:buClr>
              <a:buFont typeface="Wingdings" pitchFamily="2" charset="2"/>
              <a:buChar char="ü"/>
            </a:pPr>
            <a:r>
              <a:rPr lang="cs-CZ" sz="3200" b="1" i="1" dirty="0" err="1" smtClean="0">
                <a:solidFill>
                  <a:srgbClr val="FF0000"/>
                </a:solidFill>
              </a:rPr>
              <a:t>How</a:t>
            </a:r>
            <a:r>
              <a:rPr lang="cs-CZ" sz="3200" b="1" i="1" dirty="0" smtClean="0">
                <a:solidFill>
                  <a:srgbClr val="FF0000"/>
                </a:solidFill>
              </a:rPr>
              <a:t> </a:t>
            </a:r>
            <a:r>
              <a:rPr lang="cs-CZ" sz="3200" b="1" i="1" dirty="0"/>
              <a:t>do </a:t>
            </a:r>
            <a:r>
              <a:rPr lang="cs-CZ" sz="3200" b="1" i="1" dirty="0" err="1"/>
              <a:t>they</a:t>
            </a:r>
            <a:r>
              <a:rPr lang="cs-CZ" sz="3200" b="1" i="1" dirty="0"/>
              <a:t> </a:t>
            </a:r>
            <a:r>
              <a:rPr lang="cs-CZ" sz="3200" b="1" i="1" dirty="0" err="1"/>
              <a:t>get</a:t>
            </a:r>
            <a:r>
              <a:rPr lang="cs-CZ" sz="3200" b="1" i="1" dirty="0"/>
              <a:t> to </a:t>
            </a:r>
            <a:r>
              <a:rPr lang="cs-CZ" sz="3200" b="1" i="1" dirty="0" err="1"/>
              <a:t>school</a:t>
            </a:r>
            <a:r>
              <a:rPr lang="cs-CZ" sz="3200" b="1" i="1" dirty="0"/>
              <a:t>. </a:t>
            </a:r>
            <a:endParaRPr lang="cs-CZ" sz="3200" b="1" i="1" dirty="0" smtClean="0"/>
          </a:p>
          <a:p>
            <a:pPr indent="0">
              <a:buClr>
                <a:srgbClr val="C00000"/>
              </a:buClr>
              <a:buNone/>
            </a:pPr>
            <a:endParaRPr lang="cs-CZ" sz="3200" b="1" i="1" dirty="0" smtClean="0"/>
          </a:p>
          <a:p>
            <a:pPr marL="457200" indent="-457200">
              <a:buClr>
                <a:srgbClr val="C00000"/>
              </a:buClr>
              <a:buFont typeface="Wingdings" pitchFamily="2" charset="2"/>
              <a:buChar char="ü"/>
            </a:pPr>
            <a:r>
              <a:rPr lang="cs-CZ" sz="3200" b="1" i="1" dirty="0" err="1" smtClean="0">
                <a:solidFill>
                  <a:srgbClr val="FF0000"/>
                </a:solidFill>
              </a:rPr>
              <a:t>What</a:t>
            </a:r>
            <a:r>
              <a:rPr lang="cs-CZ" sz="3200" b="1" i="1" dirty="0" smtClean="0"/>
              <a:t> </a:t>
            </a:r>
            <a:r>
              <a:rPr lang="cs-CZ" sz="3200" b="1" i="1" dirty="0" err="1"/>
              <a:t>does</a:t>
            </a:r>
            <a:r>
              <a:rPr lang="cs-CZ" sz="3200" b="1" i="1" dirty="0"/>
              <a:t> </a:t>
            </a:r>
            <a:r>
              <a:rPr lang="cs-CZ" sz="3200" b="1" i="1" dirty="0" err="1"/>
              <a:t>she</a:t>
            </a:r>
            <a:r>
              <a:rPr lang="cs-CZ" sz="3200" b="1" i="1" dirty="0"/>
              <a:t> do on </a:t>
            </a:r>
            <a:r>
              <a:rPr lang="cs-CZ" sz="3200" b="1" i="1" dirty="0" err="1"/>
              <a:t>Sundays</a:t>
            </a:r>
            <a:r>
              <a:rPr lang="cs-CZ" sz="3200" b="1" i="1" dirty="0"/>
              <a:t>? </a:t>
            </a:r>
            <a:endParaRPr lang="cs-CZ" sz="3200" b="1" i="1" dirty="0" smtClean="0"/>
          </a:p>
          <a:p>
            <a:pPr marL="457200" indent="-457200">
              <a:buClr>
                <a:srgbClr val="C00000"/>
              </a:buClr>
              <a:buFont typeface="Wingdings" pitchFamily="2" charset="2"/>
              <a:buChar char="ü"/>
            </a:pPr>
            <a:endParaRPr lang="cs-CZ" dirty="0" smtClean="0"/>
          </a:p>
          <a:p>
            <a:pPr marL="457200" indent="-457200">
              <a:buClr>
                <a:srgbClr val="C00000"/>
              </a:buClr>
              <a:buFont typeface="Wingdings" pitchFamily="2" charset="2"/>
              <a:buChar char="ü"/>
            </a:pPr>
            <a:endParaRPr lang="cs-CZ" dirty="0" smtClean="0"/>
          </a:p>
          <a:p>
            <a:pPr marL="457200" indent="-457200">
              <a:buClr>
                <a:srgbClr val="C00000"/>
              </a:buClr>
              <a:buFont typeface="Wingdings" pitchFamily="2" charset="2"/>
              <a:buChar char="ü"/>
            </a:pPr>
            <a:endParaRPr lang="en-GB" i="1" dirty="0"/>
          </a:p>
        </p:txBody>
      </p:sp>
    </p:spTree>
    <p:extLst>
      <p:ext uri="{BB962C8B-B14F-4D97-AF65-F5344CB8AC3E}">
        <p14:creationId xmlns:p14="http://schemas.microsoft.com/office/powerpoint/2010/main" val="10332060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dirty="0" err="1" smtClean="0"/>
              <a:t>Translate</a:t>
            </a:r>
            <a:r>
              <a:rPr lang="cs-CZ" dirty="0" smtClean="0"/>
              <a:t> these </a:t>
            </a:r>
            <a:r>
              <a:rPr lang="cs-CZ" dirty="0" err="1" smtClean="0"/>
              <a:t>sentences</a:t>
            </a:r>
            <a:r>
              <a:rPr lang="cs-CZ" dirty="0" smtClean="0"/>
              <a:t>: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 lnSpcReduction="10000"/>
          </a:bodyPr>
          <a:lstStyle/>
          <a:p>
            <a:pPr marL="514350" indent="-514350">
              <a:buClrTx/>
              <a:buSzPct val="100000"/>
              <a:buFont typeface="+mj-lt"/>
              <a:buAutoNum type="arabicPeriod"/>
            </a:pPr>
            <a:r>
              <a:rPr lang="cs-CZ" dirty="0"/>
              <a:t>Sylvia obvykle vstává v 6.35</a:t>
            </a:r>
            <a:r>
              <a:rPr lang="cs-CZ" dirty="0" smtClean="0"/>
              <a:t>.</a:t>
            </a:r>
          </a:p>
          <a:p>
            <a:pPr marL="514350" indent="-514350">
              <a:buClrTx/>
              <a:buSzPct val="100000"/>
              <a:buFont typeface="+mj-lt"/>
              <a:buAutoNum type="arabicPeriod"/>
            </a:pPr>
            <a:r>
              <a:rPr lang="cs-CZ" dirty="0" smtClean="0"/>
              <a:t>Kdy </a:t>
            </a:r>
            <a:r>
              <a:rPr lang="cs-CZ" dirty="0"/>
              <a:t>steleš svou postel</a:t>
            </a:r>
            <a:r>
              <a:rPr lang="cs-CZ" dirty="0" smtClean="0"/>
              <a:t>? Často stelu postel každé ráno.</a:t>
            </a:r>
          </a:p>
          <a:p>
            <a:pPr marL="514350" indent="-514350">
              <a:buClrTx/>
              <a:buSzPct val="100000"/>
              <a:buFont typeface="+mj-lt"/>
              <a:buAutoNum type="arabicPeriod"/>
            </a:pPr>
            <a:r>
              <a:rPr lang="cs-CZ" dirty="0"/>
              <a:t>Nikdy se nedívám na televizi od 9</a:t>
            </a:r>
            <a:r>
              <a:rPr lang="cs-CZ" dirty="0" smtClean="0"/>
              <a:t>.50 večer.</a:t>
            </a:r>
          </a:p>
          <a:p>
            <a:pPr marL="514350" indent="-514350">
              <a:buClrTx/>
              <a:buSzPct val="100000"/>
              <a:buFont typeface="+mj-lt"/>
              <a:buAutoNum type="arabicPeriod"/>
            </a:pPr>
            <a:r>
              <a:rPr lang="cs-CZ" dirty="0"/>
              <a:t>Nelly nemyje </a:t>
            </a:r>
            <a:r>
              <a:rPr lang="cs-CZ" dirty="0" smtClean="0"/>
              <a:t>vždy jejich </a:t>
            </a:r>
            <a:r>
              <a:rPr lang="cs-CZ" dirty="0"/>
              <a:t>auto na zahradě</a:t>
            </a:r>
            <a:r>
              <a:rPr lang="cs-CZ" dirty="0" smtClean="0"/>
              <a:t>.</a:t>
            </a:r>
          </a:p>
          <a:p>
            <a:pPr marL="514350" indent="-514350">
              <a:buClrTx/>
              <a:buSzPct val="100000"/>
              <a:buFont typeface="+mj-lt"/>
              <a:buAutoNum type="arabicPeriod"/>
            </a:pPr>
            <a:r>
              <a:rPr lang="cs-CZ" dirty="0"/>
              <a:t>Co </a:t>
            </a:r>
            <a:r>
              <a:rPr lang="cs-CZ" dirty="0">
                <a:solidFill>
                  <a:prstClr val="black"/>
                </a:solidFill>
              </a:rPr>
              <a:t>dělá </a:t>
            </a:r>
            <a:r>
              <a:rPr lang="cs-CZ" dirty="0" err="1" smtClean="0"/>
              <a:t>Jamie</a:t>
            </a:r>
            <a:r>
              <a:rPr lang="cs-CZ" dirty="0" smtClean="0"/>
              <a:t> v Anglii? Studuje Angličtinu a dějepis.</a:t>
            </a:r>
          </a:p>
          <a:p>
            <a:pPr marL="514350" indent="-514350">
              <a:buClrTx/>
              <a:buSzPct val="100000"/>
              <a:buFont typeface="+mj-lt"/>
              <a:buAutoNum type="arabicPeriod"/>
            </a:pPr>
            <a:r>
              <a:rPr lang="cs-CZ" dirty="0"/>
              <a:t>Kam </a:t>
            </a:r>
            <a:r>
              <a:rPr lang="cs-CZ" dirty="0" err="1"/>
              <a:t>Mickey</a:t>
            </a:r>
            <a:r>
              <a:rPr lang="cs-CZ" dirty="0"/>
              <a:t> vynáší odpadky</a:t>
            </a:r>
            <a:r>
              <a:rPr lang="cs-CZ" dirty="0" smtClean="0"/>
              <a:t>?</a:t>
            </a:r>
          </a:p>
          <a:p>
            <a:pPr marL="514350" indent="-514350">
              <a:buClrTx/>
              <a:buSzPct val="100000"/>
              <a:buFont typeface="+mj-lt"/>
              <a:buAutoNum type="arabicPeriod"/>
            </a:pPr>
            <a:r>
              <a:rPr lang="cs-CZ" dirty="0" smtClean="0"/>
              <a:t>Poslouchají rádio BBC? Ne, neposlouchají.</a:t>
            </a:r>
          </a:p>
          <a:p>
            <a:pPr marL="514350" indent="-514350">
              <a:buClrTx/>
              <a:buSzPct val="100000"/>
              <a:buFont typeface="+mj-lt"/>
              <a:buAutoNum type="arabicPeriod"/>
            </a:pPr>
            <a:r>
              <a:rPr lang="cs-CZ" dirty="0"/>
              <a:t>George </a:t>
            </a:r>
            <a:r>
              <a:rPr lang="cs-CZ" dirty="0" smtClean="0"/>
              <a:t>dělá často </a:t>
            </a:r>
            <a:r>
              <a:rPr lang="cs-CZ" dirty="0"/>
              <a:t>domácí </a:t>
            </a:r>
            <a:r>
              <a:rPr lang="cs-CZ" dirty="0" smtClean="0"/>
              <a:t>úkoly </a:t>
            </a:r>
            <a:r>
              <a:rPr lang="cs-CZ" dirty="0"/>
              <a:t>ve škole</a:t>
            </a:r>
            <a:r>
              <a:rPr lang="cs-CZ" dirty="0" smtClean="0"/>
              <a:t>.</a:t>
            </a:r>
          </a:p>
          <a:p>
            <a:pPr marL="514350" indent="-514350">
              <a:buClrTx/>
              <a:buSzPct val="100000"/>
              <a:buFont typeface="+mj-lt"/>
              <a:buAutoNum type="arabicPeriod"/>
            </a:pPr>
            <a:r>
              <a:rPr lang="cs-CZ" dirty="0" smtClean="0"/>
              <a:t>Normálně se nesprchuji ráno, ale večer.</a:t>
            </a:r>
            <a:endParaRPr lang="cs-CZ" dirty="0"/>
          </a:p>
          <a:p>
            <a:pPr marL="514350" indent="-514350">
              <a:buClrTx/>
              <a:buSzPct val="100000"/>
              <a:buFont typeface="+mj-lt"/>
              <a:buAutoNum type="arabicPeriod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11296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891952"/>
          </a:xfrm>
        </p:spPr>
        <p:txBody>
          <a:bodyPr/>
          <a:lstStyle/>
          <a:p>
            <a:pPr algn="l"/>
            <a:r>
              <a:rPr lang="cs-CZ" dirty="0" err="1"/>
              <a:t>Check</a:t>
            </a:r>
            <a:r>
              <a:rPr lang="cs-CZ" dirty="0"/>
              <a:t> </a:t>
            </a:r>
            <a:r>
              <a:rPr lang="cs-CZ" dirty="0" err="1" smtClean="0"/>
              <a:t>your</a:t>
            </a:r>
            <a:r>
              <a:rPr lang="cs-CZ" dirty="0" smtClean="0"/>
              <a:t> </a:t>
            </a:r>
            <a:r>
              <a:rPr lang="cs-CZ" dirty="0" err="1" smtClean="0"/>
              <a:t>sentences</a:t>
            </a:r>
            <a:r>
              <a:rPr lang="cs-CZ" dirty="0" smtClean="0"/>
              <a:t>: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435280" cy="5589240"/>
          </a:xfrm>
        </p:spPr>
        <p:txBody>
          <a:bodyPr/>
          <a:lstStyle/>
          <a:p>
            <a:pPr marL="240030" indent="-514350">
              <a:buClrTx/>
              <a:buSzPct val="100000"/>
              <a:buFont typeface="+mj-lt"/>
              <a:buAutoNum type="arabicPeriod"/>
            </a:pPr>
            <a:r>
              <a:rPr lang="cs-CZ" dirty="0" smtClean="0"/>
              <a:t>Sylvia </a:t>
            </a:r>
            <a:r>
              <a:rPr lang="cs-CZ" dirty="0" err="1" smtClean="0"/>
              <a:t>usually</a:t>
            </a:r>
            <a:r>
              <a:rPr lang="cs-CZ" dirty="0" smtClean="0"/>
              <a:t> </a:t>
            </a:r>
            <a:r>
              <a:rPr lang="cs-CZ" dirty="0" err="1" smtClean="0"/>
              <a:t>gets</a:t>
            </a:r>
            <a:r>
              <a:rPr lang="cs-CZ" dirty="0" smtClean="0"/>
              <a:t> up </a:t>
            </a:r>
            <a:r>
              <a:rPr lang="cs-CZ" dirty="0" err="1" smtClean="0"/>
              <a:t>at</a:t>
            </a:r>
            <a:r>
              <a:rPr lang="cs-CZ" dirty="0" smtClean="0"/>
              <a:t> </a:t>
            </a:r>
            <a:r>
              <a:rPr lang="cs-CZ" dirty="0" err="1" smtClean="0"/>
              <a:t>twenty-five</a:t>
            </a:r>
            <a:r>
              <a:rPr lang="cs-CZ" dirty="0" smtClean="0"/>
              <a:t> to </a:t>
            </a:r>
            <a:r>
              <a:rPr lang="cs-CZ" dirty="0" err="1" smtClean="0"/>
              <a:t>seven</a:t>
            </a:r>
            <a:r>
              <a:rPr lang="cs-CZ" dirty="0" smtClean="0"/>
              <a:t>.</a:t>
            </a:r>
          </a:p>
          <a:p>
            <a:pPr marL="240030" indent="-514350">
              <a:buClrTx/>
              <a:buSzPct val="100000"/>
              <a:buFont typeface="+mj-lt"/>
              <a:buAutoNum type="arabicPeriod"/>
            </a:pPr>
            <a:r>
              <a:rPr lang="cs-CZ" dirty="0" err="1" smtClean="0"/>
              <a:t>When</a:t>
            </a:r>
            <a:r>
              <a:rPr lang="cs-CZ" dirty="0" smtClean="0"/>
              <a:t> do </a:t>
            </a:r>
            <a:r>
              <a:rPr lang="cs-CZ" dirty="0" err="1" smtClean="0"/>
              <a:t>you</a:t>
            </a:r>
            <a:r>
              <a:rPr lang="cs-CZ" dirty="0" smtClean="0"/>
              <a:t> make </a:t>
            </a:r>
            <a:r>
              <a:rPr lang="cs-CZ" dirty="0" err="1" smtClean="0"/>
              <a:t>your</a:t>
            </a:r>
            <a:r>
              <a:rPr lang="cs-CZ" dirty="0" smtClean="0"/>
              <a:t> </a:t>
            </a:r>
            <a:r>
              <a:rPr lang="cs-CZ" dirty="0" err="1" smtClean="0"/>
              <a:t>bed</a:t>
            </a:r>
            <a:r>
              <a:rPr lang="cs-CZ" dirty="0" smtClean="0"/>
              <a:t>? I </a:t>
            </a:r>
            <a:r>
              <a:rPr lang="cs-CZ" dirty="0" err="1" smtClean="0"/>
              <a:t>often</a:t>
            </a:r>
            <a:r>
              <a:rPr lang="cs-CZ" dirty="0" smtClean="0"/>
              <a:t> make my </a:t>
            </a:r>
            <a:r>
              <a:rPr lang="cs-CZ" dirty="0" err="1" smtClean="0"/>
              <a:t>bed</a:t>
            </a:r>
            <a:endParaRPr lang="cs-CZ" dirty="0" smtClean="0"/>
          </a:p>
          <a:p>
            <a:pPr indent="0">
              <a:buClrTx/>
              <a:buSzPct val="100000"/>
              <a:buNone/>
            </a:pPr>
            <a:r>
              <a:rPr lang="cs-CZ" dirty="0"/>
              <a:t> </a:t>
            </a:r>
            <a:r>
              <a:rPr lang="cs-CZ" dirty="0" smtClean="0"/>
              <a:t>     </a:t>
            </a:r>
            <a:r>
              <a:rPr lang="cs-CZ" dirty="0" err="1" smtClean="0"/>
              <a:t>every</a:t>
            </a:r>
            <a:r>
              <a:rPr lang="cs-CZ" dirty="0" smtClean="0"/>
              <a:t> </a:t>
            </a:r>
            <a:r>
              <a:rPr lang="cs-CZ" dirty="0" err="1" smtClean="0"/>
              <a:t>morning</a:t>
            </a:r>
            <a:r>
              <a:rPr lang="cs-CZ" dirty="0" smtClean="0"/>
              <a:t>.</a:t>
            </a:r>
          </a:p>
          <a:p>
            <a:pPr indent="0">
              <a:buClrTx/>
              <a:buSzPct val="100000"/>
              <a:buNone/>
            </a:pPr>
            <a:r>
              <a:rPr lang="cs-CZ" dirty="0" smtClean="0"/>
              <a:t>3.   I </a:t>
            </a:r>
            <a:r>
              <a:rPr lang="cs-CZ" dirty="0" err="1" smtClean="0"/>
              <a:t>never</a:t>
            </a:r>
            <a:r>
              <a:rPr lang="cs-CZ" dirty="0" smtClean="0"/>
              <a:t> </a:t>
            </a:r>
            <a:r>
              <a:rPr lang="cs-CZ" dirty="0" err="1" smtClean="0"/>
              <a:t>watch</a:t>
            </a:r>
            <a:r>
              <a:rPr lang="cs-CZ" dirty="0" smtClean="0"/>
              <a:t> TV </a:t>
            </a:r>
            <a:r>
              <a:rPr lang="cs-CZ" dirty="0" err="1" smtClean="0"/>
              <a:t>from</a:t>
            </a:r>
            <a:r>
              <a:rPr lang="cs-CZ" dirty="0" smtClean="0"/>
              <a:t> ten to ten in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evening</a:t>
            </a:r>
            <a:r>
              <a:rPr lang="cs-CZ" dirty="0" smtClean="0"/>
              <a:t>.</a:t>
            </a:r>
          </a:p>
          <a:p>
            <a:pPr indent="0">
              <a:buClrTx/>
              <a:buSzPct val="100000"/>
              <a:buNone/>
            </a:pPr>
            <a:r>
              <a:rPr lang="cs-CZ" dirty="0" smtClean="0"/>
              <a:t>4.  Nelly </a:t>
            </a:r>
            <a:r>
              <a:rPr lang="cs-CZ" dirty="0" err="1" smtClean="0"/>
              <a:t>doesn´t</a:t>
            </a:r>
            <a:r>
              <a:rPr lang="cs-CZ" dirty="0" smtClean="0"/>
              <a:t> </a:t>
            </a:r>
            <a:r>
              <a:rPr lang="cs-CZ" dirty="0" err="1" smtClean="0"/>
              <a:t>always</a:t>
            </a:r>
            <a:r>
              <a:rPr lang="cs-CZ" dirty="0" smtClean="0"/>
              <a:t> </a:t>
            </a:r>
            <a:r>
              <a:rPr lang="cs-CZ" dirty="0" err="1" smtClean="0"/>
              <a:t>clean</a:t>
            </a:r>
            <a:r>
              <a:rPr lang="cs-CZ" dirty="0" smtClean="0"/>
              <a:t> </a:t>
            </a:r>
            <a:r>
              <a:rPr lang="cs-CZ" dirty="0" err="1" smtClean="0"/>
              <a:t>their</a:t>
            </a:r>
            <a:r>
              <a:rPr lang="cs-CZ" dirty="0" smtClean="0"/>
              <a:t> car in </a:t>
            </a:r>
            <a:r>
              <a:rPr lang="cs-CZ" dirty="0" err="1" smtClean="0"/>
              <a:t>the</a:t>
            </a:r>
            <a:r>
              <a:rPr lang="cs-CZ" dirty="0" smtClean="0"/>
              <a:t> garden.</a:t>
            </a:r>
          </a:p>
          <a:p>
            <a:pPr indent="0">
              <a:buClrTx/>
              <a:buSzPct val="100000"/>
              <a:buNone/>
            </a:pPr>
            <a:r>
              <a:rPr lang="cs-CZ" dirty="0" smtClean="0"/>
              <a:t>5.  </a:t>
            </a:r>
            <a:r>
              <a:rPr lang="cs-CZ" dirty="0" err="1" smtClean="0"/>
              <a:t>What</a:t>
            </a:r>
            <a:r>
              <a:rPr lang="cs-CZ" dirty="0" smtClean="0"/>
              <a:t> </a:t>
            </a:r>
            <a:r>
              <a:rPr lang="cs-CZ" dirty="0" err="1" smtClean="0"/>
              <a:t>does</a:t>
            </a:r>
            <a:r>
              <a:rPr lang="cs-CZ" dirty="0" smtClean="0"/>
              <a:t> </a:t>
            </a:r>
            <a:r>
              <a:rPr lang="cs-CZ" dirty="0" err="1" smtClean="0"/>
              <a:t>Jamie</a:t>
            </a:r>
            <a:r>
              <a:rPr lang="cs-CZ" dirty="0" smtClean="0"/>
              <a:t> do in </a:t>
            </a:r>
            <a:r>
              <a:rPr lang="cs-CZ" dirty="0" err="1" smtClean="0"/>
              <a:t>England</a:t>
            </a:r>
            <a:r>
              <a:rPr lang="cs-CZ" dirty="0" smtClean="0"/>
              <a:t>? He </a:t>
            </a:r>
            <a:r>
              <a:rPr lang="cs-CZ" dirty="0" err="1" smtClean="0"/>
              <a:t>studies</a:t>
            </a:r>
            <a:r>
              <a:rPr lang="cs-CZ" dirty="0" smtClean="0"/>
              <a:t> </a:t>
            </a:r>
            <a:r>
              <a:rPr lang="cs-CZ" dirty="0" err="1" smtClean="0"/>
              <a:t>English</a:t>
            </a:r>
            <a:endParaRPr lang="cs-CZ" dirty="0" smtClean="0"/>
          </a:p>
          <a:p>
            <a:pPr indent="0">
              <a:buClrTx/>
              <a:buSzPct val="100000"/>
              <a:buNone/>
            </a:pPr>
            <a:r>
              <a:rPr lang="cs-CZ" dirty="0"/>
              <a:t> </a:t>
            </a:r>
            <a:r>
              <a:rPr lang="cs-CZ" dirty="0" smtClean="0"/>
              <a:t>     and </a:t>
            </a:r>
            <a:r>
              <a:rPr lang="cs-CZ" dirty="0" err="1" smtClean="0"/>
              <a:t>History</a:t>
            </a:r>
            <a:r>
              <a:rPr lang="cs-CZ" dirty="0" smtClean="0"/>
              <a:t>.</a:t>
            </a:r>
          </a:p>
          <a:p>
            <a:pPr indent="0">
              <a:buClrTx/>
              <a:buSzPct val="100000"/>
              <a:buNone/>
            </a:pPr>
            <a:r>
              <a:rPr lang="cs-CZ" dirty="0" smtClean="0"/>
              <a:t>6.  </a:t>
            </a:r>
            <a:r>
              <a:rPr lang="cs-CZ" dirty="0" err="1" smtClean="0"/>
              <a:t>Where</a:t>
            </a:r>
            <a:r>
              <a:rPr lang="cs-CZ" dirty="0" smtClean="0"/>
              <a:t> </a:t>
            </a:r>
            <a:r>
              <a:rPr lang="cs-CZ" dirty="0" err="1" smtClean="0"/>
              <a:t>does</a:t>
            </a:r>
            <a:r>
              <a:rPr lang="cs-CZ" dirty="0" smtClean="0"/>
              <a:t> </a:t>
            </a:r>
            <a:r>
              <a:rPr lang="cs-CZ" dirty="0" err="1" smtClean="0"/>
              <a:t>Mickey</a:t>
            </a:r>
            <a:r>
              <a:rPr lang="cs-CZ" dirty="0" smtClean="0"/>
              <a:t> </a:t>
            </a:r>
            <a:r>
              <a:rPr lang="cs-CZ" dirty="0" err="1" smtClean="0"/>
              <a:t>take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rubbish</a:t>
            </a:r>
            <a:r>
              <a:rPr lang="cs-CZ" dirty="0" smtClean="0"/>
              <a:t> </a:t>
            </a:r>
            <a:r>
              <a:rPr lang="cs-CZ" dirty="0" err="1" smtClean="0"/>
              <a:t>out</a:t>
            </a:r>
            <a:r>
              <a:rPr lang="cs-CZ" dirty="0" smtClean="0"/>
              <a:t>? </a:t>
            </a:r>
          </a:p>
          <a:p>
            <a:pPr indent="0">
              <a:buClrTx/>
              <a:buSzPct val="100000"/>
              <a:buNone/>
            </a:pPr>
            <a:r>
              <a:rPr lang="cs-CZ" dirty="0" smtClean="0"/>
              <a:t>7.  Do </a:t>
            </a:r>
            <a:r>
              <a:rPr lang="cs-CZ" dirty="0" err="1" smtClean="0"/>
              <a:t>they</a:t>
            </a:r>
            <a:r>
              <a:rPr lang="cs-CZ" dirty="0" smtClean="0"/>
              <a:t> listen to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radio</a:t>
            </a:r>
            <a:r>
              <a:rPr lang="cs-CZ" dirty="0" smtClean="0"/>
              <a:t> BBC? No, </a:t>
            </a:r>
            <a:r>
              <a:rPr lang="cs-CZ" dirty="0" err="1" smtClean="0"/>
              <a:t>they</a:t>
            </a:r>
            <a:r>
              <a:rPr lang="cs-CZ" dirty="0" smtClean="0"/>
              <a:t> </a:t>
            </a:r>
            <a:r>
              <a:rPr lang="cs-CZ" dirty="0" err="1" smtClean="0"/>
              <a:t>don´t</a:t>
            </a:r>
            <a:r>
              <a:rPr lang="cs-CZ" dirty="0" smtClean="0"/>
              <a:t>.</a:t>
            </a:r>
          </a:p>
          <a:p>
            <a:pPr indent="0">
              <a:buClrTx/>
              <a:buSzPct val="100000"/>
              <a:buNone/>
            </a:pPr>
            <a:r>
              <a:rPr lang="cs-CZ" dirty="0" smtClean="0"/>
              <a:t>8.  George </a:t>
            </a:r>
            <a:r>
              <a:rPr lang="cs-CZ" dirty="0" err="1" smtClean="0"/>
              <a:t>usually</a:t>
            </a:r>
            <a:r>
              <a:rPr lang="cs-CZ" dirty="0" smtClean="0"/>
              <a:t> </a:t>
            </a:r>
            <a:r>
              <a:rPr lang="cs-CZ" dirty="0" err="1" smtClean="0"/>
              <a:t>does</a:t>
            </a:r>
            <a:r>
              <a:rPr lang="cs-CZ" dirty="0" smtClean="0"/>
              <a:t> his </a:t>
            </a:r>
            <a:r>
              <a:rPr lang="cs-CZ" dirty="0" err="1" smtClean="0"/>
              <a:t>homework</a:t>
            </a:r>
            <a:r>
              <a:rPr lang="cs-CZ" dirty="0" smtClean="0"/>
              <a:t> </a:t>
            </a:r>
            <a:r>
              <a:rPr lang="cs-CZ" dirty="0" err="1" smtClean="0"/>
              <a:t>at</a:t>
            </a:r>
            <a:r>
              <a:rPr lang="cs-CZ" dirty="0" smtClean="0"/>
              <a:t> </a:t>
            </a:r>
            <a:r>
              <a:rPr lang="cs-CZ" dirty="0" err="1" smtClean="0"/>
              <a:t>school</a:t>
            </a:r>
            <a:r>
              <a:rPr lang="cs-CZ" dirty="0" smtClean="0"/>
              <a:t>.</a:t>
            </a:r>
          </a:p>
          <a:p>
            <a:pPr marL="514350" indent="-514350">
              <a:buClrTx/>
              <a:buSzPct val="100000"/>
              <a:buAutoNum type="arabicPeriod" startAt="9"/>
            </a:pPr>
            <a:r>
              <a:rPr lang="cs-CZ" dirty="0" smtClean="0"/>
              <a:t>I </a:t>
            </a:r>
            <a:r>
              <a:rPr lang="cs-CZ" dirty="0" err="1" smtClean="0"/>
              <a:t>don´t</a:t>
            </a:r>
            <a:r>
              <a:rPr lang="cs-CZ" dirty="0" smtClean="0"/>
              <a:t> </a:t>
            </a:r>
            <a:r>
              <a:rPr lang="cs-CZ" dirty="0" err="1" smtClean="0"/>
              <a:t>normally</a:t>
            </a:r>
            <a:r>
              <a:rPr lang="cs-CZ" dirty="0" smtClean="0"/>
              <a:t> </a:t>
            </a:r>
            <a:r>
              <a:rPr lang="cs-CZ" dirty="0" err="1" smtClean="0"/>
              <a:t>have</a:t>
            </a:r>
            <a:r>
              <a:rPr lang="cs-CZ" dirty="0" smtClean="0"/>
              <a:t> a </a:t>
            </a:r>
            <a:r>
              <a:rPr lang="cs-CZ" dirty="0" err="1" smtClean="0"/>
              <a:t>shower</a:t>
            </a:r>
            <a:r>
              <a:rPr lang="cs-CZ" dirty="0" smtClean="0"/>
              <a:t>  in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morning</a:t>
            </a:r>
            <a:r>
              <a:rPr lang="cs-CZ" dirty="0" smtClean="0"/>
              <a:t> but</a:t>
            </a:r>
          </a:p>
          <a:p>
            <a:pPr indent="0">
              <a:buClrTx/>
              <a:buSzPct val="100000"/>
              <a:buNone/>
            </a:pPr>
            <a:r>
              <a:rPr lang="cs-CZ" dirty="0"/>
              <a:t> </a:t>
            </a:r>
            <a:r>
              <a:rPr lang="cs-CZ" dirty="0" smtClean="0"/>
              <a:t>     in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evening</a:t>
            </a:r>
            <a:r>
              <a:rPr lang="cs-CZ" dirty="0" smtClean="0"/>
              <a:t>.</a:t>
            </a:r>
          </a:p>
          <a:p>
            <a:pPr marL="240030" indent="-514350">
              <a:buClrTx/>
              <a:buSzPct val="100000"/>
              <a:buFont typeface="+mj-lt"/>
              <a:buAutoNum type="arabicPeriod"/>
            </a:pPr>
            <a:endParaRPr lang="cs-CZ" dirty="0" smtClean="0"/>
          </a:p>
          <a:p>
            <a:pPr marL="240030" indent="-514350">
              <a:buClrTx/>
              <a:buSzPct val="100000"/>
              <a:buFont typeface="+mj-lt"/>
              <a:buAutoNum type="arabicPeriod"/>
            </a:pPr>
            <a:endParaRPr lang="cs-CZ" dirty="0" smtClean="0"/>
          </a:p>
          <a:p>
            <a:pPr marL="240030" indent="-514350">
              <a:buClrTx/>
              <a:buSzPct val="100000"/>
              <a:buFont typeface="+mj-lt"/>
              <a:buAutoNum type="arabicPeriod"/>
            </a:pPr>
            <a:endParaRPr lang="cs-CZ" dirty="0" smtClean="0"/>
          </a:p>
          <a:p>
            <a:pPr marL="240030" indent="-514350">
              <a:buClrTx/>
              <a:buSzPct val="100000"/>
              <a:buFont typeface="+mj-lt"/>
              <a:buAutoNum type="arabicPeriod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93633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 rot="10800000" flipV="1">
            <a:off x="457170" y="873023"/>
            <a:ext cx="8291293" cy="941126"/>
          </a:xfrm>
          <a:prstGeom prst="rect">
            <a:avLst/>
          </a:prstGeom>
          <a:noFill/>
        </p:spPr>
        <p:txBody>
          <a:bodyPr vert="horz" wrap="square" lIns="78584" tIns="39292" rIns="78584" bIns="39292" rtlCol="0">
            <a:spAutoFit/>
          </a:bodyPr>
          <a:lstStyle/>
          <a:p>
            <a:r>
              <a:rPr lang="cs-CZ" sz="1400" dirty="0">
                <a:solidFill>
                  <a:srgbClr val="000000"/>
                </a:solidFill>
                <a:latin typeface="Times New Roman - 16"/>
              </a:rPr>
              <a:t>Zdroje a citace</a:t>
            </a:r>
            <a:r>
              <a:rPr lang="cs-CZ" sz="1400" dirty="0" smtClean="0">
                <a:solidFill>
                  <a:srgbClr val="000000"/>
                </a:solidFill>
                <a:latin typeface="Times New Roman - 16"/>
              </a:rPr>
              <a:t>:</a:t>
            </a:r>
          </a:p>
          <a:p>
            <a:endParaRPr lang="cs-CZ" sz="1400" dirty="0">
              <a:solidFill>
                <a:srgbClr val="000000"/>
              </a:solidFill>
              <a:latin typeface="Times New Roman - 16"/>
            </a:endParaRPr>
          </a:p>
          <a:p>
            <a:r>
              <a:rPr lang="cs-CZ" sz="1400" dirty="0">
                <a:solidFill>
                  <a:srgbClr val="000000"/>
                </a:solidFill>
                <a:latin typeface="Times New Roman - 16"/>
              </a:rPr>
              <a:t>Autorem materiálu a všech jeho částí, není-li uvedeno jinak, je Yvona Zajícová.</a:t>
            </a:r>
          </a:p>
          <a:p>
            <a:endParaRPr lang="cs-CZ" sz="1400" dirty="0">
              <a:solidFill>
                <a:srgbClr val="000000"/>
              </a:solidFill>
              <a:latin typeface="Times New Roman - 16"/>
            </a:endParaRPr>
          </a:p>
        </p:txBody>
      </p:sp>
    </p:spTree>
    <p:extLst>
      <p:ext uri="{BB962C8B-B14F-4D97-AF65-F5344CB8AC3E}">
        <p14:creationId xmlns:p14="http://schemas.microsoft.com/office/powerpoint/2010/main" val="1725051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387896"/>
          </a:xfrm>
        </p:spPr>
        <p:txBody>
          <a:bodyPr/>
          <a:lstStyle/>
          <a:p>
            <a:pPr lvl="0" algn="l" rtl="0"/>
            <a:r>
              <a:rPr lang="cs-CZ" sz="1400" b="0" dirty="0">
                <a:solidFill>
                  <a:srgbClr val="000000"/>
                </a:solidFill>
                <a:effectLst/>
                <a:latin typeface="Times New Roman - 16"/>
                <a:ea typeface="+mn-ea"/>
                <a:cs typeface="+mn-cs"/>
              </a:rPr>
              <a:t>Metodický list - anotace: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904656"/>
          </a:xfrm>
        </p:spPr>
        <p:txBody>
          <a:bodyPr>
            <a:normAutofit/>
          </a:bodyPr>
          <a:lstStyle/>
          <a:p>
            <a:pPr lvl="0" indent="0" rtl="0">
              <a:buClrTx/>
              <a:buSzTx/>
              <a:buNone/>
            </a:pPr>
            <a:endParaRPr lang="cs-CZ" sz="1400" kern="1200" dirty="0" smtClean="0">
              <a:solidFill>
                <a:srgbClr val="000000"/>
              </a:solidFill>
              <a:latin typeface="Times New Roman - 16"/>
              <a:ea typeface="+mn-ea"/>
              <a:cs typeface="+mn-cs"/>
            </a:endParaRPr>
          </a:p>
          <a:p>
            <a:pPr lvl="0" indent="0" rtl="0">
              <a:buClrTx/>
              <a:buSzTx/>
              <a:buNone/>
            </a:pPr>
            <a:r>
              <a:rPr lang="cs-CZ" sz="1400" kern="1200" dirty="0" smtClean="0">
                <a:solidFill>
                  <a:srgbClr val="000000"/>
                </a:solidFill>
                <a:latin typeface="Times New Roman - 16"/>
                <a:ea typeface="+mn-ea"/>
                <a:cs typeface="+mn-cs"/>
              </a:rPr>
              <a:t>Tato </a:t>
            </a:r>
            <a:r>
              <a:rPr lang="cs-CZ" sz="1400" kern="1200" dirty="0">
                <a:solidFill>
                  <a:srgbClr val="000000"/>
                </a:solidFill>
                <a:latin typeface="Times New Roman - 16"/>
                <a:ea typeface="+mn-ea"/>
                <a:cs typeface="+mn-cs"/>
              </a:rPr>
              <a:t>prezentace je výukovým materiálem pro žáky 6. ročníku. Slouží k </a:t>
            </a:r>
            <a:r>
              <a:rPr lang="cs-CZ" sz="1400" kern="1200" dirty="0" smtClean="0">
                <a:solidFill>
                  <a:srgbClr val="000000"/>
                </a:solidFill>
                <a:latin typeface="Times New Roman - 16"/>
                <a:ea typeface="+mn-ea"/>
                <a:cs typeface="+mn-cs"/>
              </a:rPr>
              <a:t>opakování </a:t>
            </a:r>
            <a:r>
              <a:rPr lang="cs-CZ" sz="1400" kern="1200" dirty="0">
                <a:solidFill>
                  <a:srgbClr val="000000"/>
                </a:solidFill>
                <a:latin typeface="Times New Roman - 16"/>
                <a:ea typeface="+mn-ea"/>
                <a:cs typeface="+mn-cs"/>
              </a:rPr>
              <a:t>a následnému procvičení </a:t>
            </a:r>
            <a:r>
              <a:rPr lang="cs-CZ" sz="1400" kern="1200" dirty="0" err="1" smtClean="0">
                <a:solidFill>
                  <a:srgbClr val="000000"/>
                </a:solidFill>
                <a:latin typeface="Times New Roman - 16"/>
                <a:ea typeface="+mn-ea"/>
                <a:cs typeface="+mn-cs"/>
              </a:rPr>
              <a:t>Present</a:t>
            </a:r>
            <a:r>
              <a:rPr lang="cs-CZ" sz="1400" kern="1200" dirty="0" smtClean="0">
                <a:solidFill>
                  <a:srgbClr val="000000"/>
                </a:solidFill>
                <a:latin typeface="Times New Roman - 16"/>
                <a:ea typeface="+mn-ea"/>
                <a:cs typeface="+mn-cs"/>
              </a:rPr>
              <a:t> </a:t>
            </a:r>
            <a:r>
              <a:rPr lang="cs-CZ" sz="1400" kern="1200" dirty="0" err="1" smtClean="0">
                <a:solidFill>
                  <a:srgbClr val="000000"/>
                </a:solidFill>
                <a:latin typeface="Times New Roman - 16"/>
                <a:ea typeface="+mn-ea"/>
                <a:cs typeface="+mn-cs"/>
              </a:rPr>
              <a:t>simple</a:t>
            </a:r>
            <a:r>
              <a:rPr lang="cs-CZ" sz="1400" kern="1200" dirty="0" smtClean="0">
                <a:solidFill>
                  <a:srgbClr val="000000"/>
                </a:solidFill>
                <a:latin typeface="Times New Roman - 16"/>
                <a:ea typeface="+mn-ea"/>
                <a:cs typeface="+mn-cs"/>
              </a:rPr>
              <a:t> tense. </a:t>
            </a:r>
            <a:r>
              <a:rPr lang="cs-CZ" sz="1400" kern="1200" dirty="0">
                <a:solidFill>
                  <a:srgbClr val="000000"/>
                </a:solidFill>
                <a:latin typeface="Times New Roman - 16"/>
                <a:ea typeface="+mn-ea"/>
                <a:cs typeface="+mn-cs"/>
              </a:rPr>
              <a:t>Ve vyšších ročnících lze prezentaci použít </a:t>
            </a:r>
            <a:r>
              <a:rPr lang="cs-CZ" sz="1400" kern="1200" dirty="0" smtClean="0">
                <a:solidFill>
                  <a:srgbClr val="000000"/>
                </a:solidFill>
                <a:latin typeface="Times New Roman - 16"/>
                <a:ea typeface="+mn-ea"/>
                <a:cs typeface="+mn-cs"/>
              </a:rPr>
              <a:t>ke </a:t>
            </a:r>
            <a:r>
              <a:rPr lang="cs-CZ" sz="1400" kern="1200" dirty="0">
                <a:solidFill>
                  <a:srgbClr val="000000"/>
                </a:solidFill>
                <a:latin typeface="Times New Roman - 16"/>
                <a:ea typeface="+mn-ea"/>
                <a:cs typeface="+mn-cs"/>
              </a:rPr>
              <a:t>zopakování tohoto gramatického jevu</a:t>
            </a:r>
            <a:r>
              <a:rPr lang="cs-CZ" sz="1400" kern="1200" dirty="0" smtClean="0">
                <a:solidFill>
                  <a:srgbClr val="000000"/>
                </a:solidFill>
                <a:latin typeface="Times New Roman - 16"/>
                <a:ea typeface="+mn-ea"/>
                <a:cs typeface="+mn-cs"/>
              </a:rPr>
              <a:t>.</a:t>
            </a:r>
          </a:p>
          <a:p>
            <a:pPr lvl="0" indent="0" rtl="0">
              <a:buClrTx/>
              <a:buSzTx/>
              <a:buNone/>
            </a:pPr>
            <a:r>
              <a:rPr lang="cs-CZ" sz="1400" kern="1200" dirty="0" smtClean="0">
                <a:solidFill>
                  <a:srgbClr val="000000"/>
                </a:solidFill>
                <a:latin typeface="Times New Roman - 16"/>
                <a:ea typeface="+mn-ea"/>
                <a:cs typeface="+mn-cs"/>
              </a:rPr>
              <a:t>- 45 min</a:t>
            </a:r>
            <a:endParaRPr lang="cs-CZ" sz="1400" kern="1200" dirty="0">
              <a:solidFill>
                <a:srgbClr val="000000"/>
              </a:solidFill>
              <a:latin typeface="Times New Roman - 16"/>
              <a:ea typeface="+mn-ea"/>
              <a:cs typeface="+mn-cs"/>
            </a:endParaRPr>
          </a:p>
          <a:p>
            <a:pPr lvl="0" indent="0" rtl="0">
              <a:buClrTx/>
              <a:buSzTx/>
              <a:buNone/>
            </a:pPr>
            <a:endParaRPr lang="cs-CZ" sz="1400" kern="1200" dirty="0">
              <a:solidFill>
                <a:srgbClr val="000000"/>
              </a:solidFill>
              <a:latin typeface="Times New Roman - 16"/>
              <a:ea typeface="+mn-ea"/>
              <a:cs typeface="+mn-cs"/>
            </a:endParaRPr>
          </a:p>
          <a:p>
            <a:pPr lvl="0" indent="0" rtl="0">
              <a:buClrTx/>
              <a:buSzTx/>
              <a:buNone/>
            </a:pPr>
            <a:r>
              <a:rPr lang="cs-CZ" sz="1400" kern="1200" dirty="0">
                <a:solidFill>
                  <a:srgbClr val="000000"/>
                </a:solidFill>
                <a:latin typeface="Times New Roman - 16"/>
                <a:ea typeface="+mn-ea"/>
                <a:cs typeface="+mn-cs"/>
              </a:rPr>
              <a:t>Snímek </a:t>
            </a:r>
            <a:r>
              <a:rPr lang="cs-CZ" sz="1400" kern="1200" dirty="0" smtClean="0">
                <a:solidFill>
                  <a:srgbClr val="000000"/>
                </a:solidFill>
                <a:latin typeface="Times New Roman - 16"/>
                <a:ea typeface="+mn-ea"/>
                <a:cs typeface="+mn-cs"/>
              </a:rPr>
              <a:t>4-6: výuka, kladná věta</a:t>
            </a:r>
            <a:endParaRPr lang="cs-CZ" sz="1400" kern="1200" dirty="0">
              <a:solidFill>
                <a:srgbClr val="000000"/>
              </a:solidFill>
              <a:latin typeface="Times New Roman - 16"/>
              <a:ea typeface="+mn-ea"/>
              <a:cs typeface="+mn-cs"/>
            </a:endParaRPr>
          </a:p>
          <a:p>
            <a:pPr lvl="0" indent="0" rtl="0">
              <a:buClrTx/>
              <a:buSzTx/>
              <a:buNone/>
            </a:pPr>
            <a:r>
              <a:rPr lang="cs-CZ" sz="1400" kern="1200" dirty="0">
                <a:solidFill>
                  <a:srgbClr val="000000"/>
                </a:solidFill>
                <a:latin typeface="Times New Roman - 16"/>
                <a:ea typeface="+mn-ea"/>
                <a:cs typeface="+mn-cs"/>
              </a:rPr>
              <a:t>Snímek </a:t>
            </a:r>
            <a:r>
              <a:rPr lang="cs-CZ" sz="1400" kern="1200" dirty="0" smtClean="0">
                <a:solidFill>
                  <a:srgbClr val="000000"/>
                </a:solidFill>
                <a:latin typeface="Times New Roman - 16"/>
                <a:ea typeface="+mn-ea"/>
                <a:cs typeface="+mn-cs"/>
              </a:rPr>
              <a:t>7</a:t>
            </a:r>
            <a:r>
              <a:rPr lang="cs-CZ" sz="1400" kern="1200" dirty="0">
                <a:solidFill>
                  <a:srgbClr val="000000"/>
                </a:solidFill>
                <a:latin typeface="Times New Roman - 16"/>
                <a:ea typeface="+mn-ea"/>
                <a:cs typeface="+mn-cs"/>
              </a:rPr>
              <a:t>: </a:t>
            </a:r>
            <a:r>
              <a:rPr lang="cs-CZ" sz="1400" kern="1200" dirty="0" smtClean="0">
                <a:solidFill>
                  <a:srgbClr val="000000"/>
                </a:solidFill>
                <a:latin typeface="Times New Roman - 16"/>
                <a:ea typeface="+mn-ea"/>
                <a:cs typeface="+mn-cs"/>
              </a:rPr>
              <a:t>   procvičování – kladná věta </a:t>
            </a:r>
            <a:r>
              <a:rPr lang="cs-CZ" sz="1400" kern="1200" dirty="0">
                <a:solidFill>
                  <a:srgbClr val="000000"/>
                </a:solidFill>
                <a:latin typeface="Times New Roman - 16"/>
                <a:ea typeface="+mn-ea"/>
                <a:cs typeface="+mn-cs"/>
              </a:rPr>
              <a:t>(správné odpovědi následují po každé větě</a:t>
            </a:r>
            <a:r>
              <a:rPr lang="cs-CZ" sz="1400" kern="1200" dirty="0" smtClean="0">
                <a:solidFill>
                  <a:srgbClr val="000000"/>
                </a:solidFill>
                <a:latin typeface="Times New Roman - 16"/>
                <a:ea typeface="+mn-ea"/>
                <a:cs typeface="+mn-cs"/>
              </a:rPr>
              <a:t>)</a:t>
            </a:r>
          </a:p>
          <a:p>
            <a:pPr lvl="0" indent="0" rtl="0">
              <a:buClrTx/>
              <a:buSzTx/>
              <a:buNone/>
            </a:pPr>
            <a:r>
              <a:rPr lang="cs-CZ" sz="1400" kern="1200" dirty="0" smtClean="0">
                <a:solidFill>
                  <a:srgbClr val="000000"/>
                </a:solidFill>
                <a:latin typeface="Times New Roman - 16"/>
              </a:rPr>
              <a:t>Snímek 8:    výuka, záporná věta</a:t>
            </a:r>
          </a:p>
          <a:p>
            <a:pPr indent="0" rtl="0">
              <a:buClrTx/>
              <a:buSzTx/>
              <a:buNone/>
            </a:pPr>
            <a:r>
              <a:rPr lang="cs-CZ" sz="1400" kern="1200" dirty="0" smtClean="0">
                <a:solidFill>
                  <a:srgbClr val="000000"/>
                </a:solidFill>
                <a:latin typeface="Times New Roman - 16"/>
              </a:rPr>
              <a:t>Snímek 9:    procvičování – přepis kladných vět na záporné </a:t>
            </a:r>
            <a:r>
              <a:rPr lang="cs-CZ" sz="1400" kern="1200" dirty="0">
                <a:solidFill>
                  <a:srgbClr val="000000"/>
                </a:solidFill>
                <a:latin typeface="Times New Roman - 16"/>
              </a:rPr>
              <a:t>(správné odpovědi následují po každé větě)</a:t>
            </a:r>
          </a:p>
          <a:p>
            <a:pPr lvl="0" indent="0" rtl="0">
              <a:buClrTx/>
              <a:buSzTx/>
              <a:buNone/>
            </a:pPr>
            <a:r>
              <a:rPr lang="cs-CZ" sz="1400" kern="1200" dirty="0" smtClean="0">
                <a:solidFill>
                  <a:srgbClr val="000000"/>
                </a:solidFill>
                <a:latin typeface="Times New Roman - 16"/>
              </a:rPr>
              <a:t>Snímek 10:  výuka, otázka + </a:t>
            </a:r>
            <a:r>
              <a:rPr lang="cs-CZ" sz="1400" kern="1200" dirty="0">
                <a:solidFill>
                  <a:srgbClr val="000000"/>
                </a:solidFill>
                <a:latin typeface="Times New Roman - 16"/>
              </a:rPr>
              <a:t>k</a:t>
            </a:r>
            <a:r>
              <a:rPr lang="cs-CZ" sz="1400" kern="1200" dirty="0" smtClean="0">
                <a:solidFill>
                  <a:srgbClr val="000000"/>
                </a:solidFill>
                <a:latin typeface="Times New Roman - 16"/>
              </a:rPr>
              <a:t>rátká odpověď</a:t>
            </a:r>
          </a:p>
          <a:p>
            <a:pPr indent="0" rtl="0">
              <a:buClrTx/>
              <a:buSzTx/>
              <a:buNone/>
            </a:pPr>
            <a:r>
              <a:rPr lang="cs-CZ" sz="1400" kern="1200" dirty="0" smtClean="0">
                <a:solidFill>
                  <a:srgbClr val="000000"/>
                </a:solidFill>
                <a:latin typeface="Times New Roman - 16"/>
              </a:rPr>
              <a:t>Snímek 11:  procvičování – tázací věta </a:t>
            </a:r>
            <a:r>
              <a:rPr lang="cs-CZ" sz="1400" kern="1200" dirty="0">
                <a:solidFill>
                  <a:srgbClr val="000000"/>
                </a:solidFill>
                <a:latin typeface="Times New Roman - 16"/>
              </a:rPr>
              <a:t>(správné odpovědi následují po každé větě)</a:t>
            </a:r>
          </a:p>
          <a:p>
            <a:pPr lvl="0" indent="0" rtl="0">
              <a:buClrTx/>
              <a:buSzTx/>
              <a:buNone/>
            </a:pPr>
            <a:r>
              <a:rPr lang="cs-CZ" sz="1400" kern="1200" dirty="0">
                <a:solidFill>
                  <a:srgbClr val="000000"/>
                </a:solidFill>
                <a:latin typeface="Times New Roman - 16"/>
              </a:rPr>
              <a:t>S</a:t>
            </a:r>
            <a:r>
              <a:rPr lang="cs-CZ" sz="1400" kern="1200" dirty="0" smtClean="0">
                <a:solidFill>
                  <a:srgbClr val="000000"/>
                </a:solidFill>
                <a:latin typeface="Times New Roman - 16"/>
              </a:rPr>
              <a:t>nímek 12:  procvičování – Wh-</a:t>
            </a:r>
            <a:r>
              <a:rPr lang="cs-CZ" sz="1400" kern="1200" dirty="0" err="1" smtClean="0">
                <a:solidFill>
                  <a:srgbClr val="000000"/>
                </a:solidFill>
                <a:latin typeface="Times New Roman - 16"/>
              </a:rPr>
              <a:t>questions</a:t>
            </a:r>
            <a:endParaRPr lang="cs-CZ" sz="1400" kern="1200" dirty="0" smtClean="0">
              <a:solidFill>
                <a:srgbClr val="000000"/>
              </a:solidFill>
              <a:latin typeface="Times New Roman - 16"/>
            </a:endParaRPr>
          </a:p>
          <a:p>
            <a:pPr lvl="0" indent="0" rtl="0">
              <a:buClrTx/>
              <a:buSzTx/>
              <a:buNone/>
            </a:pPr>
            <a:r>
              <a:rPr lang="cs-CZ" sz="1400" kern="1200" dirty="0" smtClean="0">
                <a:solidFill>
                  <a:srgbClr val="000000"/>
                </a:solidFill>
                <a:latin typeface="Times New Roman - 16"/>
              </a:rPr>
              <a:t>Snímek 13:  správné odpovědi</a:t>
            </a:r>
          </a:p>
          <a:p>
            <a:pPr lvl="0" indent="0" rtl="0">
              <a:buClrTx/>
              <a:buSzTx/>
              <a:buNone/>
            </a:pPr>
            <a:r>
              <a:rPr lang="cs-CZ" sz="1400" kern="1200" dirty="0" smtClean="0">
                <a:solidFill>
                  <a:srgbClr val="000000"/>
                </a:solidFill>
                <a:latin typeface="Times New Roman - 16"/>
              </a:rPr>
              <a:t>Snímek 14:  Věty určené k překladu – možno využít jako test či domácí úkol</a:t>
            </a:r>
          </a:p>
          <a:p>
            <a:pPr lvl="0" indent="0" rtl="0">
              <a:buClrTx/>
              <a:buSzTx/>
              <a:buNone/>
            </a:pPr>
            <a:r>
              <a:rPr lang="cs-CZ" sz="1400" kern="1200" dirty="0" smtClean="0">
                <a:solidFill>
                  <a:srgbClr val="000000"/>
                </a:solidFill>
                <a:latin typeface="Times New Roman - 16"/>
              </a:rPr>
              <a:t>Snímek 15:  Přeložené věty</a:t>
            </a:r>
          </a:p>
          <a:p>
            <a:pPr indent="0" rtl="0">
              <a:buClrTx/>
              <a:buSzTx/>
              <a:buNone/>
            </a:pPr>
            <a:endParaRPr lang="cs-CZ" sz="1400" kern="1200" dirty="0">
              <a:solidFill>
                <a:srgbClr val="000000"/>
              </a:solidFill>
              <a:latin typeface="Times New Roman - 16"/>
              <a:ea typeface="+mn-ea"/>
              <a:cs typeface="+mn-cs"/>
            </a:endParaRPr>
          </a:p>
          <a:p>
            <a:pPr indent="0">
              <a:buNone/>
            </a:pPr>
            <a:endParaRPr lang="en-GB" sz="1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3324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908720"/>
            <a:ext cx="7772400" cy="4824536"/>
          </a:xfrm>
        </p:spPr>
        <p:txBody>
          <a:bodyPr>
            <a:noAutofit/>
          </a:bodyPr>
          <a:lstStyle/>
          <a:p>
            <a:r>
              <a:rPr lang="cs-CZ" sz="8800" dirty="0" smtClean="0">
                <a:latin typeface="Bookman Old Style" pitchFamily="18" charset="0"/>
              </a:rPr>
              <a:t/>
            </a:r>
            <a:br>
              <a:rPr lang="cs-CZ" sz="8800" dirty="0" smtClean="0">
                <a:latin typeface="Bookman Old Style" pitchFamily="18" charset="0"/>
              </a:rPr>
            </a:br>
            <a:r>
              <a:rPr lang="cs-CZ" sz="8800" dirty="0">
                <a:latin typeface="Bookman Old Style" pitchFamily="18" charset="0"/>
              </a:rPr>
              <a:t/>
            </a:r>
            <a:br>
              <a:rPr lang="cs-CZ" sz="8800" dirty="0">
                <a:latin typeface="Bookman Old Style" pitchFamily="18" charset="0"/>
              </a:rPr>
            </a:br>
            <a:r>
              <a:rPr lang="cs-CZ" sz="8800" dirty="0" smtClean="0">
                <a:latin typeface="Bookman Old Style" pitchFamily="18" charset="0"/>
              </a:rPr>
              <a:t/>
            </a:r>
            <a:br>
              <a:rPr lang="cs-CZ" sz="8800" dirty="0" smtClean="0">
                <a:latin typeface="Bookman Old Style" pitchFamily="18" charset="0"/>
              </a:rPr>
            </a:br>
            <a:r>
              <a:rPr lang="cs-CZ" sz="8800" dirty="0" err="1" smtClean="0">
                <a:latin typeface="Bookman Old Style" pitchFamily="18" charset="0"/>
              </a:rPr>
              <a:t>Present</a:t>
            </a:r>
            <a:r>
              <a:rPr lang="cs-CZ" sz="8800" dirty="0" smtClean="0">
                <a:latin typeface="Bookman Old Style" pitchFamily="18" charset="0"/>
              </a:rPr>
              <a:t> </a:t>
            </a:r>
            <a:r>
              <a:rPr lang="cs-CZ" sz="8800" dirty="0" err="1" smtClean="0">
                <a:latin typeface="Bookman Old Style" pitchFamily="18" charset="0"/>
              </a:rPr>
              <a:t>simple</a:t>
            </a:r>
            <a:r>
              <a:rPr lang="cs-CZ" sz="8800" dirty="0" smtClean="0">
                <a:latin typeface="Bookman Old Style" pitchFamily="18" charset="0"/>
              </a:rPr>
              <a:t/>
            </a:r>
            <a:br>
              <a:rPr lang="cs-CZ" sz="8800" dirty="0" smtClean="0">
                <a:latin typeface="Bookman Old Style" pitchFamily="18" charset="0"/>
              </a:rPr>
            </a:br>
            <a:r>
              <a:rPr lang="cs-CZ" sz="5400" dirty="0" smtClean="0">
                <a:latin typeface="Bookman Old Style" pitchFamily="18" charset="0"/>
              </a:rPr>
              <a:t>(</a:t>
            </a:r>
            <a:r>
              <a:rPr lang="cs-CZ" sz="5400" dirty="0" err="1" smtClean="0">
                <a:latin typeface="Bookman Old Style" pitchFamily="18" charset="0"/>
              </a:rPr>
              <a:t>revision</a:t>
            </a:r>
            <a:r>
              <a:rPr lang="cs-CZ" sz="5400" dirty="0" smtClean="0">
                <a:latin typeface="Bookman Old Style" pitchFamily="18" charset="0"/>
              </a:rPr>
              <a:t>)</a:t>
            </a:r>
            <a:r>
              <a:rPr lang="cs-CZ" sz="8800" dirty="0" smtClean="0">
                <a:latin typeface="Bookman Old Style" pitchFamily="18" charset="0"/>
              </a:rPr>
              <a:t/>
            </a:r>
            <a:br>
              <a:rPr lang="cs-CZ" sz="8800" dirty="0" smtClean="0">
                <a:latin typeface="Bookman Old Style" pitchFamily="18" charset="0"/>
              </a:rPr>
            </a:br>
            <a:endParaRPr lang="cs-CZ" sz="8800" dirty="0">
              <a:latin typeface="Bookman Old Style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5589240"/>
            <a:ext cx="6400800" cy="49560"/>
          </a:xfrm>
        </p:spPr>
        <p:txBody>
          <a:bodyPr>
            <a:normAutofit fontScale="25000" lnSpcReduction="20000"/>
          </a:bodyPr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439148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err="1" smtClean="0"/>
              <a:t>Present</a:t>
            </a:r>
            <a:r>
              <a:rPr lang="cs-CZ" dirty="0" smtClean="0"/>
              <a:t> </a:t>
            </a:r>
            <a:r>
              <a:rPr lang="cs-CZ" dirty="0" err="1" smtClean="0"/>
              <a:t>simple</a:t>
            </a:r>
            <a:r>
              <a:rPr lang="cs-CZ" dirty="0" smtClean="0"/>
              <a:t> – </a:t>
            </a:r>
            <a:r>
              <a:rPr lang="cs-CZ" dirty="0" err="1" smtClean="0"/>
              <a:t>affirmative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chemeClr val="accent3"/>
              </a:buClr>
              <a:buFont typeface="Wingdings" pitchFamily="2" charset="2"/>
              <a:buChar char="Ø"/>
            </a:pPr>
            <a:r>
              <a:rPr lang="cs-CZ" dirty="0" smtClean="0"/>
              <a:t> </a:t>
            </a:r>
            <a:r>
              <a:rPr lang="cs-CZ" b="1" i="1" dirty="0" smtClean="0"/>
              <a:t>v kladné větě použijeme infinitiv slovesa (bez „to“)</a:t>
            </a:r>
          </a:p>
          <a:p>
            <a:pPr marL="0" indent="0">
              <a:buNone/>
            </a:pPr>
            <a:endParaRPr lang="cs-CZ" dirty="0"/>
          </a:p>
          <a:p>
            <a:pPr>
              <a:buClr>
                <a:schemeClr val="accent3"/>
              </a:buClr>
            </a:pPr>
            <a:r>
              <a:rPr lang="cs-CZ" dirty="0" smtClean="0">
                <a:solidFill>
                  <a:schemeClr val="tx2">
                    <a:lumMod val="75000"/>
                  </a:schemeClr>
                </a:solidFill>
              </a:rPr>
              <a:t>I </a:t>
            </a:r>
            <a:r>
              <a:rPr lang="cs-CZ" dirty="0" err="1" smtClean="0">
                <a:solidFill>
                  <a:schemeClr val="tx2">
                    <a:lumMod val="75000"/>
                  </a:schemeClr>
                </a:solidFill>
              </a:rPr>
              <a:t>work</a:t>
            </a:r>
            <a:r>
              <a:rPr lang="cs-CZ" dirty="0" smtClean="0">
                <a:solidFill>
                  <a:schemeClr val="tx2">
                    <a:lumMod val="75000"/>
                  </a:schemeClr>
                </a:solidFill>
              </a:rPr>
              <a:t>, I do, I </a:t>
            </a:r>
            <a:r>
              <a:rPr lang="cs-CZ" dirty="0" err="1" smtClean="0">
                <a:solidFill>
                  <a:schemeClr val="tx2">
                    <a:lumMod val="75000"/>
                  </a:schemeClr>
                </a:solidFill>
              </a:rPr>
              <a:t>write</a:t>
            </a:r>
            <a:r>
              <a:rPr lang="cs-CZ" dirty="0" smtClean="0">
                <a:solidFill>
                  <a:schemeClr val="tx2">
                    <a:lumMod val="75000"/>
                  </a:schemeClr>
                </a:solidFill>
              </a:rPr>
              <a:t>, I </a:t>
            </a:r>
            <a:r>
              <a:rPr lang="cs-CZ" dirty="0" err="1" smtClean="0">
                <a:solidFill>
                  <a:schemeClr val="tx2">
                    <a:lumMod val="75000"/>
                  </a:schemeClr>
                </a:solidFill>
              </a:rPr>
              <a:t>have</a:t>
            </a:r>
            <a:endParaRPr lang="cs-CZ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buClr>
                <a:schemeClr val="accent3"/>
              </a:buClr>
            </a:pPr>
            <a:r>
              <a:rPr lang="cs-CZ" dirty="0" err="1" smtClean="0">
                <a:solidFill>
                  <a:schemeClr val="tx2">
                    <a:lumMod val="75000"/>
                  </a:schemeClr>
                </a:solidFill>
              </a:rPr>
              <a:t>You</a:t>
            </a:r>
            <a:r>
              <a:rPr lang="cs-CZ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tx2">
                    <a:lumMod val="75000"/>
                  </a:schemeClr>
                </a:solidFill>
              </a:rPr>
              <a:t>work</a:t>
            </a:r>
            <a:r>
              <a:rPr lang="cs-CZ" dirty="0" smtClean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cs-CZ" dirty="0" err="1" smtClean="0">
                <a:solidFill>
                  <a:schemeClr val="tx2">
                    <a:lumMod val="75000"/>
                  </a:schemeClr>
                </a:solidFill>
              </a:rPr>
              <a:t>you</a:t>
            </a:r>
            <a:r>
              <a:rPr lang="cs-CZ" dirty="0" smtClean="0">
                <a:solidFill>
                  <a:schemeClr val="tx2">
                    <a:lumMod val="75000"/>
                  </a:schemeClr>
                </a:solidFill>
              </a:rPr>
              <a:t> do, </a:t>
            </a:r>
            <a:r>
              <a:rPr lang="cs-CZ" dirty="0" err="1" smtClean="0">
                <a:solidFill>
                  <a:schemeClr val="tx2">
                    <a:lumMod val="75000"/>
                  </a:schemeClr>
                </a:solidFill>
              </a:rPr>
              <a:t>you</a:t>
            </a:r>
            <a:r>
              <a:rPr lang="cs-CZ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tx2">
                    <a:lumMod val="75000"/>
                  </a:schemeClr>
                </a:solidFill>
              </a:rPr>
              <a:t>write</a:t>
            </a:r>
            <a:r>
              <a:rPr lang="cs-CZ" dirty="0" smtClean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cs-CZ" dirty="0" err="1" smtClean="0">
                <a:solidFill>
                  <a:schemeClr val="tx2">
                    <a:lumMod val="75000"/>
                  </a:schemeClr>
                </a:solidFill>
              </a:rPr>
              <a:t>you</a:t>
            </a:r>
            <a:r>
              <a:rPr lang="cs-CZ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tx2">
                    <a:lumMod val="75000"/>
                  </a:schemeClr>
                </a:solidFill>
              </a:rPr>
              <a:t>have</a:t>
            </a:r>
            <a:endParaRPr lang="cs-CZ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buClr>
                <a:schemeClr val="accent3"/>
              </a:buClr>
            </a:pPr>
            <a:r>
              <a:rPr lang="cs-CZ" dirty="0" err="1" smtClean="0">
                <a:solidFill>
                  <a:schemeClr val="tx2">
                    <a:lumMod val="75000"/>
                  </a:schemeClr>
                </a:solidFill>
              </a:rPr>
              <a:t>We</a:t>
            </a:r>
            <a:r>
              <a:rPr lang="cs-CZ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tx2">
                    <a:lumMod val="75000"/>
                  </a:schemeClr>
                </a:solidFill>
              </a:rPr>
              <a:t>work</a:t>
            </a:r>
            <a:r>
              <a:rPr lang="cs-CZ" dirty="0" smtClean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cs-CZ" dirty="0" err="1" smtClean="0">
                <a:solidFill>
                  <a:schemeClr val="tx2">
                    <a:lumMod val="75000"/>
                  </a:schemeClr>
                </a:solidFill>
              </a:rPr>
              <a:t>we</a:t>
            </a:r>
            <a:r>
              <a:rPr lang="cs-CZ" dirty="0" smtClean="0">
                <a:solidFill>
                  <a:schemeClr val="tx2">
                    <a:lumMod val="75000"/>
                  </a:schemeClr>
                </a:solidFill>
              </a:rPr>
              <a:t> do, </a:t>
            </a:r>
            <a:r>
              <a:rPr lang="cs-CZ" dirty="0" err="1" smtClean="0">
                <a:solidFill>
                  <a:schemeClr val="tx2">
                    <a:lumMod val="75000"/>
                  </a:schemeClr>
                </a:solidFill>
              </a:rPr>
              <a:t>we</a:t>
            </a:r>
            <a:r>
              <a:rPr lang="cs-CZ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tx2">
                    <a:lumMod val="75000"/>
                  </a:schemeClr>
                </a:solidFill>
              </a:rPr>
              <a:t>write</a:t>
            </a:r>
            <a:r>
              <a:rPr lang="cs-CZ" dirty="0" smtClean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cs-CZ" dirty="0" err="1" smtClean="0">
                <a:solidFill>
                  <a:schemeClr val="tx2">
                    <a:lumMod val="75000"/>
                  </a:schemeClr>
                </a:solidFill>
              </a:rPr>
              <a:t>we</a:t>
            </a:r>
            <a:r>
              <a:rPr lang="cs-CZ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tx2">
                    <a:lumMod val="75000"/>
                  </a:schemeClr>
                </a:solidFill>
              </a:rPr>
              <a:t>have</a:t>
            </a:r>
            <a:endParaRPr lang="cs-CZ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buClr>
                <a:schemeClr val="accent3"/>
              </a:buClr>
            </a:pPr>
            <a:r>
              <a:rPr lang="cs-CZ" dirty="0" err="1" smtClean="0">
                <a:solidFill>
                  <a:schemeClr val="tx2">
                    <a:lumMod val="75000"/>
                  </a:schemeClr>
                </a:solidFill>
              </a:rPr>
              <a:t>They</a:t>
            </a:r>
            <a:r>
              <a:rPr lang="cs-CZ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tx2">
                    <a:lumMod val="75000"/>
                  </a:schemeClr>
                </a:solidFill>
              </a:rPr>
              <a:t>work</a:t>
            </a:r>
            <a:r>
              <a:rPr lang="cs-CZ" dirty="0" smtClean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cs-CZ" dirty="0" err="1" smtClean="0">
                <a:solidFill>
                  <a:schemeClr val="tx2">
                    <a:lumMod val="75000"/>
                  </a:schemeClr>
                </a:solidFill>
              </a:rPr>
              <a:t>they</a:t>
            </a:r>
            <a:r>
              <a:rPr lang="cs-CZ" dirty="0" smtClean="0">
                <a:solidFill>
                  <a:schemeClr val="tx2">
                    <a:lumMod val="75000"/>
                  </a:schemeClr>
                </a:solidFill>
              </a:rPr>
              <a:t> do, </a:t>
            </a:r>
            <a:r>
              <a:rPr lang="cs-CZ" dirty="0" err="1" smtClean="0">
                <a:solidFill>
                  <a:schemeClr val="tx2">
                    <a:lumMod val="75000"/>
                  </a:schemeClr>
                </a:solidFill>
              </a:rPr>
              <a:t>they</a:t>
            </a:r>
            <a:r>
              <a:rPr lang="cs-CZ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tx2">
                    <a:lumMod val="75000"/>
                  </a:schemeClr>
                </a:solidFill>
              </a:rPr>
              <a:t>write</a:t>
            </a:r>
            <a:r>
              <a:rPr lang="cs-CZ" dirty="0" smtClean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cs-CZ" dirty="0" err="1" smtClean="0">
                <a:solidFill>
                  <a:schemeClr val="tx2">
                    <a:lumMod val="75000"/>
                  </a:schemeClr>
                </a:solidFill>
              </a:rPr>
              <a:t>they</a:t>
            </a:r>
            <a:r>
              <a:rPr lang="cs-CZ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tx2">
                    <a:lumMod val="75000"/>
                  </a:schemeClr>
                </a:solidFill>
              </a:rPr>
              <a:t>have</a:t>
            </a:r>
            <a:endParaRPr lang="cs-CZ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155693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err="1" smtClean="0"/>
              <a:t>Present</a:t>
            </a:r>
            <a:r>
              <a:rPr lang="cs-CZ" dirty="0" smtClean="0"/>
              <a:t> </a:t>
            </a:r>
            <a:r>
              <a:rPr lang="cs-CZ" dirty="0" err="1" smtClean="0"/>
              <a:t>simple</a:t>
            </a:r>
            <a:r>
              <a:rPr lang="cs-CZ" dirty="0" smtClean="0"/>
              <a:t> – 3.os.č.j.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i="1" dirty="0" smtClean="0"/>
          </a:p>
          <a:p>
            <a:pPr marL="0" indent="0">
              <a:buNone/>
            </a:pPr>
            <a:r>
              <a:rPr lang="cs-CZ" b="1" i="1" dirty="0" smtClean="0"/>
              <a:t>Ve 3. os. č. </a:t>
            </a:r>
            <a:r>
              <a:rPr lang="cs-CZ" b="1" i="1" dirty="0" err="1" smtClean="0"/>
              <a:t>jedn</a:t>
            </a:r>
            <a:r>
              <a:rPr lang="cs-CZ" b="1" i="1" dirty="0" smtClean="0"/>
              <a:t>. (he, </a:t>
            </a:r>
            <a:r>
              <a:rPr lang="cs-CZ" b="1" i="1" dirty="0" err="1" smtClean="0"/>
              <a:t>she</a:t>
            </a:r>
            <a:r>
              <a:rPr lang="cs-CZ" b="1" i="1" dirty="0" smtClean="0"/>
              <a:t>, </a:t>
            </a:r>
            <a:r>
              <a:rPr lang="cs-CZ" b="1" i="1" dirty="0" err="1" smtClean="0"/>
              <a:t>it</a:t>
            </a:r>
            <a:r>
              <a:rPr lang="cs-CZ" b="1" i="1" dirty="0" smtClean="0"/>
              <a:t>) se přidává přípona:</a:t>
            </a:r>
            <a:endParaRPr lang="en-US" b="1" i="1" dirty="0" smtClean="0"/>
          </a:p>
          <a:p>
            <a:pPr marL="0" indent="0">
              <a:buNone/>
            </a:pPr>
            <a:endParaRPr lang="cs-CZ" i="1" dirty="0" smtClean="0"/>
          </a:p>
          <a:p>
            <a:pPr marL="457200" indent="-457200">
              <a:buClr>
                <a:schemeClr val="accent3"/>
              </a:buClr>
              <a:buFont typeface="Wingdings" pitchFamily="2" charset="2"/>
              <a:buChar char="Ø"/>
            </a:pPr>
            <a:r>
              <a:rPr lang="cs-CZ" b="1" i="1" dirty="0" smtClean="0"/>
              <a:t> </a:t>
            </a:r>
            <a:r>
              <a:rPr lang="cs-CZ" b="1" i="1" dirty="0" smtClean="0">
                <a:solidFill>
                  <a:srgbClr val="FF0000"/>
                </a:solidFill>
              </a:rPr>
              <a:t>–s</a:t>
            </a:r>
            <a:r>
              <a:rPr lang="cs-CZ" b="1" i="1" dirty="0" smtClean="0"/>
              <a:t> </a:t>
            </a:r>
            <a:endParaRPr lang="en-US" b="1" i="1" dirty="0" smtClean="0"/>
          </a:p>
          <a:p>
            <a:pPr marL="457200" indent="-457200">
              <a:buClr>
                <a:schemeClr val="accent3"/>
              </a:buClr>
            </a:pPr>
            <a:r>
              <a:rPr lang="cs-CZ" dirty="0" smtClean="0">
                <a:solidFill>
                  <a:schemeClr val="tx2">
                    <a:lumMod val="75000"/>
                  </a:schemeClr>
                </a:solidFill>
              </a:rPr>
              <a:t>he </a:t>
            </a:r>
            <a:r>
              <a:rPr lang="cs-CZ" dirty="0" err="1" smtClean="0">
                <a:solidFill>
                  <a:schemeClr val="tx2">
                    <a:lumMod val="75000"/>
                  </a:schemeClr>
                </a:solidFill>
              </a:rPr>
              <a:t>work</a:t>
            </a:r>
            <a:r>
              <a:rPr lang="cs-CZ" dirty="0" err="1" smtClean="0">
                <a:solidFill>
                  <a:srgbClr val="FF0000"/>
                </a:solidFill>
              </a:rPr>
              <a:t>s</a:t>
            </a:r>
            <a:r>
              <a:rPr lang="cs-CZ" dirty="0" smtClean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cs-CZ" dirty="0" err="1" smtClean="0">
                <a:solidFill>
                  <a:schemeClr val="tx2">
                    <a:lumMod val="75000"/>
                  </a:schemeClr>
                </a:solidFill>
              </a:rPr>
              <a:t>she</a:t>
            </a:r>
            <a:r>
              <a:rPr lang="cs-CZ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tx2">
                    <a:lumMod val="75000"/>
                  </a:schemeClr>
                </a:solidFill>
              </a:rPr>
              <a:t>write</a:t>
            </a:r>
            <a:r>
              <a:rPr lang="cs-CZ" dirty="0" err="1" smtClean="0">
                <a:solidFill>
                  <a:srgbClr val="FF0000"/>
                </a:solidFill>
              </a:rPr>
              <a:t>s</a:t>
            </a:r>
            <a:r>
              <a:rPr lang="cs-CZ" dirty="0" smtClean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cs-CZ" dirty="0" err="1" smtClean="0">
                <a:solidFill>
                  <a:schemeClr val="tx2">
                    <a:lumMod val="75000"/>
                  </a:schemeClr>
                </a:solidFill>
              </a:rPr>
              <a:t>it</a:t>
            </a:r>
            <a:r>
              <a:rPr lang="cs-CZ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tx2">
                    <a:lumMod val="75000"/>
                  </a:schemeClr>
                </a:solidFill>
              </a:rPr>
              <a:t>sleep</a:t>
            </a:r>
            <a:r>
              <a:rPr lang="cs-CZ" dirty="0" err="1" smtClean="0">
                <a:solidFill>
                  <a:srgbClr val="FF0000"/>
                </a:solidFill>
              </a:rPr>
              <a:t>s</a:t>
            </a:r>
            <a:r>
              <a:rPr lang="cs-CZ" i="1" dirty="0" smtClean="0">
                <a:solidFill>
                  <a:schemeClr val="tx2">
                    <a:lumMod val="75000"/>
                  </a:schemeClr>
                </a:solidFill>
              </a:rPr>
              <a:t>    </a:t>
            </a:r>
            <a:endParaRPr lang="en-US" i="1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cs-CZ" i="1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457200" indent="-457200">
              <a:buClr>
                <a:schemeClr val="accent3"/>
              </a:buClr>
              <a:buFont typeface="Wingdings" pitchFamily="2" charset="2"/>
              <a:buChar char="Ø"/>
            </a:pPr>
            <a:r>
              <a:rPr lang="cs-CZ" b="1" i="1" dirty="0">
                <a:solidFill>
                  <a:srgbClr val="FF0000"/>
                </a:solidFill>
              </a:rPr>
              <a:t>–es </a:t>
            </a:r>
            <a:r>
              <a:rPr lang="cs-CZ" b="1" i="1" dirty="0" smtClean="0"/>
              <a:t> se přidává u sloves končících na –s, -</a:t>
            </a:r>
            <a:r>
              <a:rPr lang="cs-CZ" b="1" i="1" dirty="0" err="1" smtClean="0"/>
              <a:t>sh</a:t>
            </a:r>
            <a:r>
              <a:rPr lang="cs-CZ" b="1" i="1" dirty="0" smtClean="0"/>
              <a:t>, -ch, -x,   -o</a:t>
            </a:r>
          </a:p>
          <a:p>
            <a:pPr marL="457200" indent="-457200">
              <a:buClr>
                <a:schemeClr val="accent3"/>
              </a:buClr>
            </a:pPr>
            <a:r>
              <a:rPr lang="cs-CZ" dirty="0" smtClean="0">
                <a:solidFill>
                  <a:schemeClr val="tx2">
                    <a:lumMod val="75000"/>
                  </a:schemeClr>
                </a:solidFill>
              </a:rPr>
              <a:t>he </a:t>
            </a:r>
            <a:r>
              <a:rPr lang="cs-CZ" dirty="0" err="1" smtClean="0">
                <a:solidFill>
                  <a:schemeClr val="tx2">
                    <a:lumMod val="75000"/>
                  </a:schemeClr>
                </a:solidFill>
              </a:rPr>
              <a:t>kiss</a:t>
            </a:r>
            <a:r>
              <a:rPr lang="cs-CZ" dirty="0" err="1" smtClean="0">
                <a:solidFill>
                  <a:srgbClr val="FF0000"/>
                </a:solidFill>
              </a:rPr>
              <a:t>es</a:t>
            </a:r>
            <a:r>
              <a:rPr lang="cs-CZ" dirty="0" smtClean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cs-CZ" dirty="0" err="1" smtClean="0">
                <a:solidFill>
                  <a:schemeClr val="tx2">
                    <a:lumMod val="75000"/>
                  </a:schemeClr>
                </a:solidFill>
              </a:rPr>
              <a:t>she</a:t>
            </a:r>
            <a:r>
              <a:rPr lang="cs-CZ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tx2">
                    <a:lumMod val="75000"/>
                  </a:schemeClr>
                </a:solidFill>
              </a:rPr>
              <a:t>rush</a:t>
            </a:r>
            <a:r>
              <a:rPr lang="cs-CZ" dirty="0" err="1" smtClean="0">
                <a:solidFill>
                  <a:srgbClr val="FF0000"/>
                </a:solidFill>
              </a:rPr>
              <a:t>es</a:t>
            </a:r>
            <a:r>
              <a:rPr lang="cs-CZ" dirty="0" smtClean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cs-CZ" dirty="0" err="1" smtClean="0">
                <a:solidFill>
                  <a:schemeClr val="tx2">
                    <a:lumMod val="75000"/>
                  </a:schemeClr>
                </a:solidFill>
              </a:rPr>
              <a:t>it</a:t>
            </a:r>
            <a:r>
              <a:rPr lang="cs-CZ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tx2">
                    <a:lumMod val="75000"/>
                  </a:schemeClr>
                </a:solidFill>
              </a:rPr>
              <a:t>watch</a:t>
            </a:r>
            <a:r>
              <a:rPr lang="cs-CZ" dirty="0" err="1" smtClean="0">
                <a:solidFill>
                  <a:srgbClr val="FF0000"/>
                </a:solidFill>
              </a:rPr>
              <a:t>es</a:t>
            </a:r>
            <a:r>
              <a:rPr lang="cs-CZ" i="1" dirty="0" smtClean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cs-CZ" dirty="0" smtClean="0">
                <a:solidFill>
                  <a:schemeClr val="tx2">
                    <a:lumMod val="75000"/>
                  </a:schemeClr>
                </a:solidFill>
              </a:rPr>
              <a:t>he </a:t>
            </a:r>
            <a:r>
              <a:rPr lang="cs-CZ" dirty="0" err="1" smtClean="0">
                <a:solidFill>
                  <a:schemeClr val="tx2">
                    <a:lumMod val="75000"/>
                  </a:schemeClr>
                </a:solidFill>
              </a:rPr>
              <a:t>box</a:t>
            </a:r>
            <a:r>
              <a:rPr lang="cs-CZ" dirty="0" err="1" smtClean="0">
                <a:solidFill>
                  <a:srgbClr val="FF0000"/>
                </a:solidFill>
              </a:rPr>
              <a:t>es</a:t>
            </a:r>
            <a:r>
              <a:rPr lang="cs-CZ" dirty="0" smtClean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cs-CZ" dirty="0" err="1" smtClean="0">
                <a:solidFill>
                  <a:schemeClr val="tx2">
                    <a:lumMod val="75000"/>
                  </a:schemeClr>
                </a:solidFill>
              </a:rPr>
              <a:t>she</a:t>
            </a:r>
            <a:r>
              <a:rPr lang="cs-CZ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tx2">
                    <a:lumMod val="75000"/>
                  </a:schemeClr>
                </a:solidFill>
              </a:rPr>
              <a:t>go</a:t>
            </a:r>
            <a:r>
              <a:rPr lang="cs-CZ" dirty="0" err="1" smtClean="0">
                <a:solidFill>
                  <a:srgbClr val="FF0000"/>
                </a:solidFill>
              </a:rPr>
              <a:t>es</a:t>
            </a:r>
            <a:r>
              <a:rPr lang="cs-CZ" dirty="0" smtClean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cs-CZ" dirty="0" err="1" smtClean="0">
                <a:solidFill>
                  <a:schemeClr val="tx2">
                    <a:lumMod val="75000"/>
                  </a:schemeClr>
                </a:solidFill>
              </a:rPr>
              <a:t>it</a:t>
            </a:r>
            <a:r>
              <a:rPr lang="cs-CZ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tx2">
                    <a:lumMod val="75000"/>
                  </a:schemeClr>
                </a:solidFill>
              </a:rPr>
              <a:t>do</a:t>
            </a:r>
            <a:r>
              <a:rPr lang="cs-CZ" dirty="0" err="1" smtClean="0">
                <a:solidFill>
                  <a:srgbClr val="FF0000"/>
                </a:solidFill>
              </a:rPr>
              <a:t>es</a:t>
            </a:r>
            <a:endParaRPr lang="cs-CZ" dirty="0" smtClean="0">
              <a:solidFill>
                <a:srgbClr val="FF0000"/>
              </a:solidFill>
            </a:endParaRPr>
          </a:p>
          <a:p>
            <a:pPr>
              <a:buFont typeface="Wingdings" pitchFamily="2" charset="2"/>
              <a:buChar char="Ø"/>
            </a:pPr>
            <a:endParaRPr lang="cs-CZ" dirty="0" smtClean="0"/>
          </a:p>
          <a:p>
            <a:pPr marL="0" indent="0">
              <a:buNone/>
            </a:pPr>
            <a:endParaRPr lang="cs-CZ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56917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err="1" smtClean="0"/>
              <a:t>Present</a:t>
            </a:r>
            <a:r>
              <a:rPr lang="cs-CZ" dirty="0" smtClean="0"/>
              <a:t> </a:t>
            </a:r>
            <a:r>
              <a:rPr lang="cs-CZ" dirty="0" err="1" smtClean="0"/>
              <a:t>simple</a:t>
            </a:r>
            <a:r>
              <a:rPr lang="cs-CZ" dirty="0" smtClean="0"/>
              <a:t> </a:t>
            </a:r>
            <a:r>
              <a:rPr lang="cs-CZ" smtClean="0"/>
              <a:t>– 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641379"/>
          </a:xfrm>
        </p:spPr>
        <p:txBody>
          <a:bodyPr/>
          <a:lstStyle/>
          <a:p>
            <a:pPr>
              <a:buClr>
                <a:schemeClr val="accent3"/>
              </a:buClr>
              <a:buFont typeface="Wingdings" pitchFamily="2" charset="2"/>
              <a:buChar char="Ø"/>
            </a:pPr>
            <a:r>
              <a:rPr lang="cs-CZ" b="1" i="1" dirty="0" smtClean="0"/>
              <a:t>u sloves končících na –y s předcházející</a:t>
            </a:r>
            <a:r>
              <a:rPr lang="cs-CZ" b="1" i="1" dirty="0" smtClean="0">
                <a:solidFill>
                  <a:srgbClr val="637F26"/>
                </a:solidFill>
              </a:rPr>
              <a:t> souhláskou </a:t>
            </a:r>
            <a:r>
              <a:rPr lang="cs-CZ" b="1" i="1" dirty="0" smtClean="0"/>
              <a:t>(co</a:t>
            </a:r>
            <a:r>
              <a:rPr lang="cs-CZ" b="1" i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py</a:t>
            </a:r>
            <a:r>
              <a:rPr lang="cs-CZ" b="1" i="1" dirty="0" smtClean="0"/>
              <a:t>, </a:t>
            </a:r>
            <a:r>
              <a:rPr lang="cs-CZ" b="1" i="1" dirty="0" err="1" smtClean="0"/>
              <a:t>c</a:t>
            </a:r>
            <a:r>
              <a:rPr lang="cs-CZ" b="1" i="1" dirty="0" err="1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ry</a:t>
            </a:r>
            <a:r>
              <a:rPr lang="cs-CZ" b="1" i="1" dirty="0" smtClean="0"/>
              <a:t>, </a:t>
            </a:r>
            <a:r>
              <a:rPr lang="cs-CZ" b="1" i="1" dirty="0" err="1" smtClean="0">
                <a:solidFill>
                  <a:srgbClr val="637F26"/>
                </a:solidFill>
              </a:rPr>
              <a:t>t</a:t>
            </a:r>
            <a:r>
              <a:rPr lang="cs-CZ" b="1" i="1" dirty="0" err="1" smtClean="0">
                <a:solidFill>
                  <a:srgbClr val="637F2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ry</a:t>
            </a:r>
            <a:r>
              <a:rPr lang="cs-CZ" b="1" i="1" dirty="0" smtClean="0"/>
              <a:t>) se –y mění na </a:t>
            </a:r>
            <a:r>
              <a:rPr lang="cs-CZ" b="1" i="1" dirty="0" smtClean="0">
                <a:solidFill>
                  <a:srgbClr val="FF0000"/>
                </a:solidFill>
              </a:rPr>
              <a:t>–i </a:t>
            </a:r>
            <a:r>
              <a:rPr lang="cs-CZ" b="1" i="1" dirty="0" smtClean="0"/>
              <a:t>a přidává se </a:t>
            </a:r>
            <a:r>
              <a:rPr lang="cs-CZ" b="1" i="1" dirty="0" smtClean="0">
                <a:solidFill>
                  <a:srgbClr val="FF0000"/>
                </a:solidFill>
              </a:rPr>
              <a:t>–es</a:t>
            </a:r>
            <a:endParaRPr lang="en-US" b="1" i="1" dirty="0" smtClean="0">
              <a:solidFill>
                <a:srgbClr val="FF0000"/>
              </a:solidFill>
            </a:endParaRPr>
          </a:p>
          <a:p>
            <a:pPr>
              <a:buClr>
                <a:schemeClr val="accent3"/>
              </a:buClr>
            </a:pPr>
            <a:r>
              <a:rPr lang="cs-CZ" dirty="0" smtClean="0">
                <a:solidFill>
                  <a:schemeClr val="tx2">
                    <a:lumMod val="75000"/>
                  </a:schemeClr>
                </a:solidFill>
              </a:rPr>
              <a:t>he</a:t>
            </a:r>
            <a:r>
              <a:rPr lang="cs-CZ" dirty="0" smtClean="0"/>
              <a:t> </a:t>
            </a:r>
            <a:r>
              <a:rPr lang="cs-CZ" dirty="0" err="1" smtClean="0">
                <a:solidFill>
                  <a:schemeClr val="tx2">
                    <a:lumMod val="75000"/>
                  </a:schemeClr>
                </a:solidFill>
              </a:rPr>
              <a:t>co</a:t>
            </a:r>
            <a:r>
              <a:rPr lang="cs-CZ" b="1" dirty="0" err="1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</a:t>
            </a:r>
            <a:r>
              <a:rPr lang="cs-CZ" dirty="0" err="1" smtClean="0">
                <a:solidFill>
                  <a:srgbClr val="FF0000"/>
                </a:solidFill>
              </a:rPr>
              <a:t>ies</a:t>
            </a:r>
            <a:r>
              <a:rPr lang="cs-CZ" dirty="0" smtClean="0"/>
              <a:t>, </a:t>
            </a:r>
            <a:r>
              <a:rPr lang="cs-CZ" dirty="0" err="1" smtClean="0">
                <a:solidFill>
                  <a:schemeClr val="tx2">
                    <a:lumMod val="75000"/>
                  </a:schemeClr>
                </a:solidFill>
              </a:rPr>
              <a:t>she</a:t>
            </a:r>
            <a:r>
              <a:rPr lang="cs-CZ" dirty="0" smtClean="0"/>
              <a:t> </a:t>
            </a:r>
            <a:r>
              <a:rPr lang="cs-CZ" dirty="0" err="1" smtClean="0">
                <a:solidFill>
                  <a:schemeClr val="tx2">
                    <a:lumMod val="75000"/>
                  </a:schemeClr>
                </a:solidFill>
              </a:rPr>
              <a:t>c</a:t>
            </a:r>
            <a:r>
              <a:rPr lang="cs-CZ" b="1" dirty="0" err="1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</a:t>
            </a:r>
            <a:r>
              <a:rPr lang="cs-CZ" dirty="0" err="1" smtClean="0">
                <a:solidFill>
                  <a:srgbClr val="FF0000"/>
                </a:solidFill>
              </a:rPr>
              <a:t>ies</a:t>
            </a:r>
            <a:r>
              <a:rPr lang="cs-CZ" dirty="0" smtClean="0"/>
              <a:t>, </a:t>
            </a:r>
            <a:r>
              <a:rPr lang="cs-CZ" dirty="0" err="1" smtClean="0">
                <a:solidFill>
                  <a:schemeClr val="tx2">
                    <a:lumMod val="75000"/>
                  </a:schemeClr>
                </a:solidFill>
              </a:rPr>
              <a:t>it</a:t>
            </a:r>
            <a:r>
              <a:rPr lang="cs-CZ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tx2">
                    <a:lumMod val="75000"/>
                  </a:schemeClr>
                </a:solidFill>
              </a:rPr>
              <a:t>t</a:t>
            </a:r>
            <a:r>
              <a:rPr lang="cs-CZ" b="1" dirty="0" err="1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</a:t>
            </a:r>
            <a:r>
              <a:rPr lang="cs-CZ" dirty="0" err="1" smtClean="0">
                <a:solidFill>
                  <a:srgbClr val="FF0000"/>
                </a:solidFill>
              </a:rPr>
              <a:t>ies</a:t>
            </a:r>
            <a:endParaRPr lang="en-US" dirty="0" smtClean="0">
              <a:solidFill>
                <a:srgbClr val="FF0000"/>
              </a:solidFill>
            </a:endParaRPr>
          </a:p>
          <a:p>
            <a:pPr indent="0">
              <a:buNone/>
            </a:pPr>
            <a:endParaRPr lang="cs-CZ" dirty="0" smtClean="0">
              <a:solidFill>
                <a:srgbClr val="FF0000"/>
              </a:solidFill>
            </a:endParaRPr>
          </a:p>
          <a:p>
            <a:pPr>
              <a:buClr>
                <a:schemeClr val="accent3"/>
              </a:buClr>
              <a:buFont typeface="Wingdings" pitchFamily="2" charset="2"/>
              <a:buChar char="Ø"/>
            </a:pPr>
            <a:r>
              <a:rPr lang="cs-CZ" b="1" i="1" dirty="0" smtClean="0"/>
              <a:t>Končí-li slovesa na –y s předcházející </a:t>
            </a:r>
            <a:r>
              <a:rPr lang="cs-CZ" b="1" i="1" dirty="0" smtClean="0">
                <a:solidFill>
                  <a:srgbClr val="7030A0"/>
                </a:solidFill>
              </a:rPr>
              <a:t>samohláskou </a:t>
            </a:r>
            <a:r>
              <a:rPr lang="cs-CZ" b="1" i="1" dirty="0" smtClean="0"/>
              <a:t>(pl</a:t>
            </a:r>
            <a:r>
              <a:rPr lang="cs-CZ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ay</a:t>
            </a:r>
            <a:r>
              <a:rPr lang="cs-CZ" b="1" i="1" dirty="0" smtClean="0"/>
              <a:t>, </a:t>
            </a:r>
            <a:r>
              <a:rPr lang="cs-CZ" b="1" i="1" dirty="0" err="1" smtClean="0"/>
              <a:t>s</a:t>
            </a:r>
            <a:r>
              <a:rPr lang="cs-CZ" b="1" i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ay</a:t>
            </a:r>
            <a:r>
              <a:rPr lang="cs-CZ" b="1" i="1" dirty="0" smtClean="0"/>
              <a:t>) se –y nemění a přidává se pouze </a:t>
            </a:r>
            <a:r>
              <a:rPr lang="cs-CZ" b="1" i="1" dirty="0" smtClean="0">
                <a:solidFill>
                  <a:srgbClr val="FF0000"/>
                </a:solidFill>
              </a:rPr>
              <a:t>-s </a:t>
            </a:r>
          </a:p>
          <a:p>
            <a:pPr>
              <a:buClr>
                <a:schemeClr val="accent3"/>
              </a:buClr>
            </a:pPr>
            <a:r>
              <a:rPr lang="cs-CZ" dirty="0" err="1" smtClean="0">
                <a:solidFill>
                  <a:schemeClr val="tx2">
                    <a:lumMod val="75000"/>
                  </a:schemeClr>
                </a:solidFill>
              </a:rPr>
              <a:t>she</a:t>
            </a:r>
            <a:r>
              <a:rPr lang="cs-CZ" dirty="0" smtClean="0"/>
              <a:t> </a:t>
            </a:r>
            <a:r>
              <a:rPr lang="cs-CZ" dirty="0" err="1" smtClean="0">
                <a:solidFill>
                  <a:schemeClr val="tx2">
                    <a:lumMod val="75000"/>
                  </a:schemeClr>
                </a:solidFill>
              </a:rPr>
              <a:t>s</a:t>
            </a:r>
            <a:r>
              <a:rPr lang="cs-CZ" b="1" dirty="0" err="1" smtClean="0">
                <a:solidFill>
                  <a:srgbClr val="7030A0"/>
                </a:solidFill>
              </a:rPr>
              <a:t>ay</a:t>
            </a:r>
            <a:r>
              <a:rPr lang="cs-CZ" dirty="0" err="1" smtClean="0">
                <a:solidFill>
                  <a:srgbClr val="FF0000"/>
                </a:solidFill>
              </a:rPr>
              <a:t>s</a:t>
            </a:r>
            <a:r>
              <a:rPr lang="cs-CZ" dirty="0" smtClean="0"/>
              <a:t>, </a:t>
            </a:r>
            <a:r>
              <a:rPr lang="cs-CZ" dirty="0" err="1" smtClean="0">
                <a:solidFill>
                  <a:schemeClr val="tx2">
                    <a:lumMod val="75000"/>
                  </a:schemeClr>
                </a:solidFill>
              </a:rPr>
              <a:t>it</a:t>
            </a:r>
            <a:r>
              <a:rPr lang="cs-CZ" dirty="0" smtClean="0"/>
              <a:t> </a:t>
            </a:r>
            <a:r>
              <a:rPr lang="cs-CZ" dirty="0" err="1" smtClean="0">
                <a:solidFill>
                  <a:schemeClr val="tx2">
                    <a:lumMod val="75000"/>
                  </a:schemeClr>
                </a:solidFill>
              </a:rPr>
              <a:t>pl</a:t>
            </a:r>
            <a:r>
              <a:rPr lang="cs-CZ" b="1" dirty="0" err="1" smtClean="0">
                <a:solidFill>
                  <a:srgbClr val="7030A0"/>
                </a:solidFill>
              </a:rPr>
              <a:t>ay</a:t>
            </a:r>
            <a:r>
              <a:rPr lang="cs-CZ" dirty="0" err="1" smtClean="0">
                <a:solidFill>
                  <a:srgbClr val="FF0000"/>
                </a:solidFill>
              </a:rPr>
              <a:t>s</a:t>
            </a:r>
            <a:endParaRPr lang="cs-C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4512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304800"/>
            <a:ext cx="8363272" cy="819944"/>
          </a:xfrm>
        </p:spPr>
        <p:txBody>
          <a:bodyPr>
            <a:noAutofit/>
          </a:bodyPr>
          <a:lstStyle/>
          <a:p>
            <a:pPr algn="l"/>
            <a:r>
              <a:rPr lang="cs-CZ" sz="4400" dirty="0" err="1" smtClean="0"/>
              <a:t>Say</a:t>
            </a:r>
            <a:r>
              <a:rPr lang="cs-CZ" sz="4400" dirty="0" smtClean="0"/>
              <a:t>/</a:t>
            </a:r>
            <a:r>
              <a:rPr lang="cs-CZ" sz="4400" dirty="0" err="1" smtClean="0"/>
              <a:t>write</a:t>
            </a:r>
            <a:r>
              <a:rPr lang="cs-CZ" sz="4400" dirty="0" smtClean="0"/>
              <a:t> </a:t>
            </a:r>
            <a:r>
              <a:rPr lang="cs-CZ" sz="4400" dirty="0" err="1" smtClean="0"/>
              <a:t>correct</a:t>
            </a:r>
            <a:r>
              <a:rPr lang="cs-CZ" sz="4400" dirty="0" smtClean="0"/>
              <a:t> </a:t>
            </a:r>
            <a:r>
              <a:rPr lang="cs-CZ" sz="4400" dirty="0" err="1" smtClean="0"/>
              <a:t>forms</a:t>
            </a:r>
            <a:r>
              <a:rPr lang="cs-CZ" sz="4400" dirty="0" smtClean="0"/>
              <a:t> </a:t>
            </a:r>
            <a:r>
              <a:rPr lang="cs-CZ" sz="4400" dirty="0" err="1" smtClean="0"/>
              <a:t>of</a:t>
            </a:r>
            <a:r>
              <a:rPr lang="cs-CZ" sz="4400" dirty="0" smtClean="0"/>
              <a:t> </a:t>
            </a:r>
            <a:r>
              <a:rPr lang="cs-CZ" sz="4400" dirty="0" err="1" smtClean="0"/>
              <a:t>verbs</a:t>
            </a:r>
            <a:r>
              <a:rPr lang="cs-CZ" sz="4400" dirty="0" smtClean="0"/>
              <a:t>:</a:t>
            </a:r>
            <a:endParaRPr lang="cs-CZ" sz="4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040560"/>
          </a:xfrm>
        </p:spPr>
        <p:txBody>
          <a:bodyPr>
            <a:normAutofit lnSpcReduction="10000"/>
          </a:bodyPr>
          <a:lstStyle/>
          <a:p>
            <a:pPr marL="457200" indent="-457200">
              <a:buClr>
                <a:schemeClr val="accent3"/>
              </a:buClr>
              <a:buFont typeface="Wingdings" pitchFamily="2" charset="2"/>
              <a:buChar char="q"/>
            </a:pPr>
            <a:r>
              <a:rPr lang="cs-CZ" sz="3000" dirty="0" smtClean="0"/>
              <a:t>I……….. (</a:t>
            </a:r>
            <a:r>
              <a:rPr lang="cs-CZ" sz="3000" dirty="0" err="1" smtClean="0"/>
              <a:t>like</a:t>
            </a:r>
            <a:r>
              <a:rPr lang="cs-CZ" sz="3000" dirty="0" smtClean="0"/>
              <a:t>) </a:t>
            </a:r>
            <a:r>
              <a:rPr lang="cs-CZ" sz="3000" dirty="0" err="1" smtClean="0"/>
              <a:t>History</a:t>
            </a:r>
            <a:r>
              <a:rPr lang="cs-CZ" sz="3000" dirty="0" smtClean="0"/>
              <a:t>. </a:t>
            </a:r>
          </a:p>
          <a:p>
            <a:pPr marL="457200" indent="-457200">
              <a:buClr>
                <a:schemeClr val="accent3"/>
              </a:buClr>
              <a:buFont typeface="Wingdings" pitchFamily="2" charset="2"/>
              <a:buChar char="ü"/>
            </a:pPr>
            <a:r>
              <a:rPr lang="cs-CZ" sz="3000" b="1" i="1" dirty="0" smtClean="0"/>
              <a:t>I </a:t>
            </a:r>
            <a:r>
              <a:rPr lang="cs-CZ" sz="3000" b="1" i="1" dirty="0" err="1" smtClean="0"/>
              <a:t>like</a:t>
            </a:r>
            <a:r>
              <a:rPr lang="cs-CZ" sz="3000" b="1" i="1" dirty="0" smtClean="0"/>
              <a:t> </a:t>
            </a:r>
            <a:r>
              <a:rPr lang="cs-CZ" sz="3000" b="1" i="1" dirty="0" err="1" smtClean="0"/>
              <a:t>History</a:t>
            </a:r>
            <a:r>
              <a:rPr lang="cs-CZ" sz="3000" b="1" i="1" dirty="0" smtClean="0"/>
              <a:t>.</a:t>
            </a:r>
          </a:p>
          <a:p>
            <a:pPr marL="457200" indent="-457200">
              <a:buClr>
                <a:schemeClr val="accent3"/>
              </a:buClr>
              <a:buFont typeface="Wingdings" pitchFamily="2" charset="2"/>
              <a:buChar char="q"/>
            </a:pPr>
            <a:r>
              <a:rPr lang="cs-CZ" sz="3000" dirty="0" smtClean="0"/>
              <a:t>Jessica …….. (</a:t>
            </a:r>
            <a:r>
              <a:rPr lang="cs-CZ" sz="3000" dirty="0" err="1" smtClean="0"/>
              <a:t>have</a:t>
            </a:r>
            <a:r>
              <a:rPr lang="cs-CZ" sz="3000" dirty="0" smtClean="0"/>
              <a:t>) lunch </a:t>
            </a:r>
            <a:r>
              <a:rPr lang="cs-CZ" sz="3000" dirty="0" err="1" smtClean="0"/>
              <a:t>at</a:t>
            </a:r>
            <a:r>
              <a:rPr lang="cs-CZ" sz="3000" dirty="0" smtClean="0"/>
              <a:t> </a:t>
            </a:r>
            <a:r>
              <a:rPr lang="cs-CZ" sz="3000" dirty="0" err="1" smtClean="0"/>
              <a:t>school</a:t>
            </a:r>
            <a:r>
              <a:rPr lang="cs-CZ" sz="3000" dirty="0" smtClean="0"/>
              <a:t>.</a:t>
            </a:r>
          </a:p>
          <a:p>
            <a:pPr marL="457200" indent="-457200">
              <a:buClr>
                <a:schemeClr val="accent3"/>
              </a:buClr>
              <a:buFont typeface="Wingdings" pitchFamily="2" charset="2"/>
              <a:buChar char="ü"/>
            </a:pPr>
            <a:r>
              <a:rPr lang="cs-CZ" sz="3000" b="1" i="1" dirty="0" smtClean="0"/>
              <a:t>Jessica has lunch </a:t>
            </a:r>
            <a:r>
              <a:rPr lang="cs-CZ" sz="3000" b="1" i="1" dirty="0" err="1" smtClean="0"/>
              <a:t>at</a:t>
            </a:r>
            <a:r>
              <a:rPr lang="cs-CZ" sz="3000" b="1" i="1" dirty="0" smtClean="0"/>
              <a:t> </a:t>
            </a:r>
            <a:r>
              <a:rPr lang="cs-CZ" sz="3000" b="1" i="1" dirty="0" err="1" smtClean="0"/>
              <a:t>school</a:t>
            </a:r>
            <a:r>
              <a:rPr lang="cs-CZ" sz="3000" b="1" i="1" dirty="0" smtClean="0"/>
              <a:t>.</a:t>
            </a:r>
          </a:p>
          <a:p>
            <a:pPr marL="457200" indent="-457200">
              <a:buClr>
                <a:schemeClr val="accent3"/>
              </a:buClr>
              <a:buFont typeface="Wingdings" pitchFamily="2" charset="2"/>
              <a:buChar char="q"/>
            </a:pPr>
            <a:r>
              <a:rPr lang="cs-CZ" sz="3000" dirty="0" err="1" smtClean="0"/>
              <a:t>We</a:t>
            </a:r>
            <a:r>
              <a:rPr lang="cs-CZ" sz="3000" dirty="0" smtClean="0"/>
              <a:t> ……… (</a:t>
            </a:r>
            <a:r>
              <a:rPr lang="cs-CZ" sz="3000" dirty="0" err="1" smtClean="0"/>
              <a:t>help</a:t>
            </a:r>
            <a:r>
              <a:rPr lang="cs-CZ" sz="3000" dirty="0" smtClean="0"/>
              <a:t>) </a:t>
            </a:r>
            <a:r>
              <a:rPr lang="cs-CZ" sz="3000" dirty="0" err="1" smtClean="0"/>
              <a:t>our</a:t>
            </a:r>
            <a:r>
              <a:rPr lang="cs-CZ" sz="3000" dirty="0" smtClean="0"/>
              <a:t> </a:t>
            </a:r>
            <a:r>
              <a:rPr lang="cs-CZ" sz="3000" dirty="0" err="1" smtClean="0"/>
              <a:t>parents</a:t>
            </a:r>
            <a:r>
              <a:rPr lang="cs-CZ" sz="3000" dirty="0" smtClean="0"/>
              <a:t>.</a:t>
            </a:r>
          </a:p>
          <a:p>
            <a:pPr marL="457200" indent="-457200">
              <a:buClr>
                <a:schemeClr val="accent3"/>
              </a:buClr>
              <a:buFont typeface="Wingdings" pitchFamily="2" charset="2"/>
              <a:buChar char="ü"/>
            </a:pPr>
            <a:r>
              <a:rPr lang="cs-CZ" sz="3000" b="1" i="1" dirty="0" err="1"/>
              <a:t>W</a:t>
            </a:r>
            <a:r>
              <a:rPr lang="cs-CZ" sz="3000" b="1" i="1" dirty="0" err="1" smtClean="0"/>
              <a:t>e</a:t>
            </a:r>
            <a:r>
              <a:rPr lang="cs-CZ" sz="3000" b="1" i="1" dirty="0" smtClean="0"/>
              <a:t> </a:t>
            </a:r>
            <a:r>
              <a:rPr lang="cs-CZ" sz="3000" b="1" i="1" dirty="0" err="1" smtClean="0"/>
              <a:t>help</a:t>
            </a:r>
            <a:r>
              <a:rPr lang="cs-CZ" sz="3000" b="1" i="1" dirty="0" smtClean="0"/>
              <a:t> </a:t>
            </a:r>
            <a:r>
              <a:rPr lang="cs-CZ" sz="3000" b="1" i="1" dirty="0" err="1" smtClean="0"/>
              <a:t>our</a:t>
            </a:r>
            <a:r>
              <a:rPr lang="cs-CZ" sz="3000" b="1" i="1" dirty="0" smtClean="0"/>
              <a:t> </a:t>
            </a:r>
            <a:r>
              <a:rPr lang="cs-CZ" sz="3000" b="1" i="1" dirty="0" err="1" smtClean="0"/>
              <a:t>parents</a:t>
            </a:r>
            <a:r>
              <a:rPr lang="cs-CZ" sz="3000" b="1" i="1" dirty="0" smtClean="0"/>
              <a:t>.</a:t>
            </a:r>
          </a:p>
          <a:p>
            <a:pPr marL="457200" indent="-457200">
              <a:buClr>
                <a:schemeClr val="accent3"/>
              </a:buClr>
              <a:buFont typeface="Wingdings" pitchFamily="2" charset="2"/>
              <a:buChar char="q"/>
            </a:pPr>
            <a:r>
              <a:rPr lang="cs-CZ" sz="3000" dirty="0" smtClean="0"/>
              <a:t>My </a:t>
            </a:r>
            <a:r>
              <a:rPr lang="cs-CZ" sz="3000" dirty="0" err="1" smtClean="0"/>
              <a:t>friends</a:t>
            </a:r>
            <a:r>
              <a:rPr lang="cs-CZ" sz="3000" dirty="0" smtClean="0"/>
              <a:t> ……. (</a:t>
            </a:r>
            <a:r>
              <a:rPr lang="cs-CZ" sz="3000" dirty="0" err="1" smtClean="0"/>
              <a:t>watch</a:t>
            </a:r>
            <a:r>
              <a:rPr lang="cs-CZ" sz="3000" dirty="0" smtClean="0"/>
              <a:t>) a </a:t>
            </a:r>
            <a:r>
              <a:rPr lang="cs-CZ" sz="3000" dirty="0" err="1" smtClean="0"/>
              <a:t>football</a:t>
            </a:r>
            <a:r>
              <a:rPr lang="cs-CZ" sz="3000" dirty="0" smtClean="0"/>
              <a:t> </a:t>
            </a:r>
            <a:r>
              <a:rPr lang="cs-CZ" sz="3000" dirty="0" err="1" smtClean="0"/>
              <a:t>match</a:t>
            </a:r>
            <a:r>
              <a:rPr lang="cs-CZ" sz="3000" dirty="0" smtClean="0"/>
              <a:t> on TV.</a:t>
            </a:r>
          </a:p>
          <a:p>
            <a:pPr marL="457200" indent="-457200">
              <a:buClr>
                <a:schemeClr val="accent3"/>
              </a:buClr>
              <a:buFont typeface="Wingdings" pitchFamily="2" charset="2"/>
              <a:buChar char="ü"/>
            </a:pPr>
            <a:r>
              <a:rPr lang="cs-CZ" sz="3000" b="1" i="1" dirty="0" smtClean="0"/>
              <a:t>My </a:t>
            </a:r>
            <a:r>
              <a:rPr lang="cs-CZ" sz="3000" b="1" i="1" dirty="0" err="1" smtClean="0"/>
              <a:t>friends</a:t>
            </a:r>
            <a:r>
              <a:rPr lang="cs-CZ" sz="3000" b="1" i="1" dirty="0" smtClean="0"/>
              <a:t> </a:t>
            </a:r>
            <a:r>
              <a:rPr lang="cs-CZ" sz="3000" b="1" i="1" dirty="0" err="1" smtClean="0"/>
              <a:t>watch</a:t>
            </a:r>
            <a:r>
              <a:rPr lang="cs-CZ" sz="3000" b="1" i="1" dirty="0" smtClean="0"/>
              <a:t> </a:t>
            </a:r>
            <a:r>
              <a:rPr lang="cs-CZ" sz="3000" b="1" i="1" dirty="0"/>
              <a:t>a </a:t>
            </a:r>
            <a:r>
              <a:rPr lang="cs-CZ" sz="3000" b="1" i="1" dirty="0" err="1"/>
              <a:t>football</a:t>
            </a:r>
            <a:r>
              <a:rPr lang="cs-CZ" sz="3000" b="1" i="1" dirty="0"/>
              <a:t> </a:t>
            </a:r>
            <a:r>
              <a:rPr lang="cs-CZ" sz="3000" b="1" i="1" dirty="0" err="1"/>
              <a:t>match</a:t>
            </a:r>
            <a:r>
              <a:rPr lang="cs-CZ" sz="3000" b="1" i="1" dirty="0"/>
              <a:t> on </a:t>
            </a:r>
            <a:r>
              <a:rPr lang="cs-CZ" sz="3000" b="1" i="1" dirty="0" smtClean="0"/>
              <a:t>TV.</a:t>
            </a:r>
          </a:p>
          <a:p>
            <a:pPr marL="457200" indent="-457200">
              <a:buClr>
                <a:schemeClr val="accent3"/>
              </a:buClr>
              <a:buFont typeface="Wingdings" pitchFamily="2" charset="2"/>
              <a:buChar char="q"/>
            </a:pPr>
            <a:r>
              <a:rPr lang="cs-CZ" sz="3000" dirty="0" smtClean="0"/>
              <a:t>He ……. (do) his </a:t>
            </a:r>
            <a:r>
              <a:rPr lang="cs-CZ" sz="3000" dirty="0" err="1" smtClean="0"/>
              <a:t>homework</a:t>
            </a:r>
            <a:r>
              <a:rPr lang="cs-CZ" sz="3000" dirty="0" smtClean="0"/>
              <a:t> </a:t>
            </a:r>
            <a:r>
              <a:rPr lang="cs-CZ" sz="3000" dirty="0" err="1" smtClean="0"/>
              <a:t>after</a:t>
            </a:r>
            <a:r>
              <a:rPr lang="cs-CZ" sz="3000" dirty="0" smtClean="0"/>
              <a:t> </a:t>
            </a:r>
            <a:r>
              <a:rPr lang="cs-CZ" sz="3000" dirty="0" err="1" smtClean="0"/>
              <a:t>dinner</a:t>
            </a:r>
            <a:r>
              <a:rPr lang="cs-CZ" sz="3000" dirty="0" smtClean="0"/>
              <a:t>.</a:t>
            </a:r>
          </a:p>
          <a:p>
            <a:pPr marL="457200" indent="-457200">
              <a:buClr>
                <a:schemeClr val="accent3"/>
              </a:buClr>
              <a:buFont typeface="Wingdings" pitchFamily="2" charset="2"/>
              <a:buChar char="ü"/>
            </a:pPr>
            <a:r>
              <a:rPr lang="cs-CZ" sz="3000" b="1" i="1" dirty="0" smtClean="0"/>
              <a:t>He </a:t>
            </a:r>
            <a:r>
              <a:rPr lang="cs-CZ" sz="3000" b="1" i="1" dirty="0" err="1" smtClean="0"/>
              <a:t>does</a:t>
            </a:r>
            <a:r>
              <a:rPr lang="cs-CZ" sz="3000" b="1" i="1" dirty="0" smtClean="0"/>
              <a:t> </a:t>
            </a:r>
            <a:r>
              <a:rPr lang="cs-CZ" sz="3000" b="1" i="1" dirty="0"/>
              <a:t>his </a:t>
            </a:r>
            <a:r>
              <a:rPr lang="cs-CZ" sz="3000" b="1" i="1" dirty="0" err="1"/>
              <a:t>homework</a:t>
            </a:r>
            <a:r>
              <a:rPr lang="cs-CZ" sz="3000" b="1" i="1" dirty="0"/>
              <a:t> </a:t>
            </a:r>
            <a:r>
              <a:rPr lang="cs-CZ" sz="3000" b="1" i="1" dirty="0" err="1"/>
              <a:t>after</a:t>
            </a:r>
            <a:r>
              <a:rPr lang="cs-CZ" sz="3000" b="1" i="1" dirty="0"/>
              <a:t> </a:t>
            </a:r>
            <a:r>
              <a:rPr lang="cs-CZ" sz="3000" b="1" i="1" dirty="0" err="1"/>
              <a:t>dinner</a:t>
            </a:r>
            <a:r>
              <a:rPr lang="cs-CZ" sz="3000" b="1" i="1" dirty="0"/>
              <a:t>.</a:t>
            </a:r>
          </a:p>
          <a:p>
            <a:endParaRPr lang="cs-CZ" sz="3000" i="1" dirty="0" smtClean="0"/>
          </a:p>
          <a:p>
            <a:endParaRPr lang="cs-CZ" sz="3000" i="1" dirty="0" smtClean="0"/>
          </a:p>
          <a:p>
            <a:endParaRPr lang="cs-CZ" sz="3000" i="1" dirty="0"/>
          </a:p>
          <a:p>
            <a:endParaRPr lang="cs-CZ" sz="3000" i="1" dirty="0" smtClean="0"/>
          </a:p>
          <a:p>
            <a:endParaRPr lang="cs-CZ" i="1" dirty="0" smtClean="0"/>
          </a:p>
          <a:p>
            <a:endParaRPr lang="cs-CZ" i="1" dirty="0" smtClean="0"/>
          </a:p>
          <a:p>
            <a:endParaRPr lang="cs-CZ" i="1" dirty="0" smtClean="0"/>
          </a:p>
          <a:p>
            <a:pPr marL="457200" indent="-457200">
              <a:buFont typeface="Arial" pitchFamily="34" charset="0"/>
              <a:buChar char="•"/>
            </a:pPr>
            <a:endParaRPr lang="cs-CZ" i="1" dirty="0" smtClean="0"/>
          </a:p>
          <a:p>
            <a:endParaRPr lang="cs-CZ" i="1" dirty="0" smtClean="0"/>
          </a:p>
          <a:p>
            <a:pPr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08046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963960"/>
          </a:xfrm>
        </p:spPr>
        <p:txBody>
          <a:bodyPr>
            <a:normAutofit/>
          </a:bodyPr>
          <a:lstStyle/>
          <a:p>
            <a:r>
              <a:rPr lang="cs-CZ" dirty="0" err="1" smtClean="0"/>
              <a:t>Present</a:t>
            </a:r>
            <a:r>
              <a:rPr lang="cs-CZ" dirty="0" smtClean="0"/>
              <a:t> </a:t>
            </a:r>
            <a:r>
              <a:rPr lang="cs-CZ" dirty="0" err="1" smtClean="0"/>
              <a:t>simple</a:t>
            </a:r>
            <a:r>
              <a:rPr lang="cs-CZ" dirty="0" smtClean="0"/>
              <a:t> – negative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968552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cs-CZ" sz="3900" b="1" i="1" dirty="0" smtClean="0">
                <a:solidFill>
                  <a:srgbClr val="FF0000"/>
                </a:solidFill>
              </a:rPr>
              <a:t>Podmět  +  don</a:t>
            </a:r>
            <a:r>
              <a:rPr lang="en-US" sz="3900" b="1" i="1" dirty="0" smtClean="0">
                <a:solidFill>
                  <a:srgbClr val="FF0000"/>
                </a:solidFill>
              </a:rPr>
              <a:t>’t</a:t>
            </a:r>
            <a:r>
              <a:rPr lang="cs-CZ" sz="3900" b="1" i="1" dirty="0" smtClean="0">
                <a:solidFill>
                  <a:srgbClr val="FF0000"/>
                </a:solidFill>
              </a:rPr>
              <a:t>/</a:t>
            </a:r>
            <a:r>
              <a:rPr lang="en-US" sz="3900" b="1" i="1" dirty="0" smtClean="0">
                <a:solidFill>
                  <a:srgbClr val="FF0000"/>
                </a:solidFill>
              </a:rPr>
              <a:t>doesn’t </a:t>
            </a:r>
            <a:r>
              <a:rPr lang="cs-CZ" sz="3900" b="1" i="1" dirty="0" smtClean="0">
                <a:solidFill>
                  <a:srgbClr val="FF0000"/>
                </a:solidFill>
              </a:rPr>
              <a:t>+  infinitiv </a:t>
            </a:r>
          </a:p>
          <a:p>
            <a:pPr marL="0" indent="0">
              <a:buNone/>
            </a:pPr>
            <a:r>
              <a:rPr lang="cs-CZ" sz="3900" b="1" i="1" dirty="0">
                <a:solidFill>
                  <a:srgbClr val="FF0000"/>
                </a:solidFill>
              </a:rPr>
              <a:t> </a:t>
            </a:r>
            <a:r>
              <a:rPr lang="cs-CZ" sz="3900" b="1" i="1" dirty="0" smtClean="0">
                <a:solidFill>
                  <a:srgbClr val="FF0000"/>
                </a:solidFill>
              </a:rPr>
              <a:t>                                                         slovesa </a:t>
            </a:r>
            <a:endParaRPr lang="en-US" sz="3900" b="1" i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cs-CZ" b="1" i="1" dirty="0" smtClean="0"/>
          </a:p>
          <a:p>
            <a:pPr>
              <a:buClr>
                <a:schemeClr val="accent3"/>
              </a:buClr>
              <a:buFont typeface="Wingdings" pitchFamily="2" charset="2"/>
              <a:buChar char="Ø"/>
            </a:pPr>
            <a:r>
              <a:rPr lang="cs-CZ" dirty="0" smtClean="0"/>
              <a:t>I </a:t>
            </a:r>
            <a:r>
              <a:rPr lang="cs-CZ" b="1" dirty="0" err="1" smtClean="0"/>
              <a:t>work</a:t>
            </a:r>
            <a:r>
              <a:rPr lang="cs-CZ" dirty="0" smtClean="0"/>
              <a:t> in a bank but I </a:t>
            </a:r>
            <a:r>
              <a:rPr lang="cs-CZ" b="1" dirty="0" smtClean="0"/>
              <a:t>don</a:t>
            </a:r>
            <a:r>
              <a:rPr lang="en-US" b="1" dirty="0" smtClean="0"/>
              <a:t>’t work </a:t>
            </a:r>
            <a:r>
              <a:rPr lang="en-US" dirty="0" smtClean="0"/>
              <a:t>in a shop.</a:t>
            </a:r>
            <a:endParaRPr lang="cs-CZ" dirty="0" smtClean="0"/>
          </a:p>
          <a:p>
            <a:pPr>
              <a:buClr>
                <a:schemeClr val="accent3"/>
              </a:buClr>
              <a:buFont typeface="Wingdings" pitchFamily="2" charset="2"/>
              <a:buChar char="Ø"/>
            </a:pPr>
            <a:r>
              <a:rPr lang="cs-CZ" dirty="0" err="1" smtClean="0"/>
              <a:t>You</a:t>
            </a:r>
            <a:r>
              <a:rPr lang="cs-CZ" dirty="0" smtClean="0"/>
              <a:t> </a:t>
            </a:r>
            <a:r>
              <a:rPr lang="cs-CZ" b="1" dirty="0" smtClean="0"/>
              <a:t>don</a:t>
            </a:r>
            <a:r>
              <a:rPr lang="en-US" b="1" dirty="0" smtClean="0"/>
              <a:t>’t play </a:t>
            </a:r>
            <a:r>
              <a:rPr lang="en-US" dirty="0" smtClean="0"/>
              <a:t>chess.</a:t>
            </a:r>
            <a:endParaRPr lang="cs-CZ" dirty="0" smtClean="0"/>
          </a:p>
          <a:p>
            <a:pPr>
              <a:buClr>
                <a:schemeClr val="accent3"/>
              </a:buClr>
              <a:buFont typeface="Wingdings" pitchFamily="2" charset="2"/>
              <a:buChar char="Ø"/>
            </a:pPr>
            <a:r>
              <a:rPr lang="en-US" dirty="0" smtClean="0"/>
              <a:t>Kate </a:t>
            </a:r>
            <a:r>
              <a:rPr lang="en-US" b="1" dirty="0" smtClean="0"/>
              <a:t>drinks</a:t>
            </a:r>
            <a:r>
              <a:rPr lang="en-US" dirty="0" smtClean="0"/>
              <a:t> tea, she </a:t>
            </a:r>
            <a:r>
              <a:rPr lang="en-US" b="1" dirty="0" smtClean="0"/>
              <a:t>doesn’t drink </a:t>
            </a:r>
            <a:r>
              <a:rPr lang="en-US" dirty="0" smtClean="0"/>
              <a:t>coffee.</a:t>
            </a:r>
            <a:endParaRPr lang="cs-CZ" dirty="0" smtClean="0"/>
          </a:p>
          <a:p>
            <a:pPr>
              <a:buClr>
                <a:schemeClr val="accent3"/>
              </a:buClr>
              <a:buFont typeface="Wingdings" pitchFamily="2" charset="2"/>
              <a:buChar char="Ø"/>
            </a:pPr>
            <a:r>
              <a:rPr lang="en-US" dirty="0" smtClean="0"/>
              <a:t>Peter and Mickey </a:t>
            </a:r>
            <a:r>
              <a:rPr lang="en-US" b="1" dirty="0" smtClean="0"/>
              <a:t>don’t watch </a:t>
            </a:r>
            <a:r>
              <a:rPr lang="en-US" dirty="0" smtClean="0"/>
              <a:t>TV.</a:t>
            </a:r>
            <a:endParaRPr lang="cs-CZ" dirty="0" smtClean="0"/>
          </a:p>
          <a:p>
            <a:pPr>
              <a:buClr>
                <a:schemeClr val="accent3"/>
              </a:buClr>
              <a:buFont typeface="Wingdings" pitchFamily="2" charset="2"/>
              <a:buChar char="Ø"/>
            </a:pPr>
            <a:r>
              <a:rPr lang="en-US" dirty="0" smtClean="0"/>
              <a:t>Their dog </a:t>
            </a:r>
            <a:r>
              <a:rPr lang="en-US" b="1" dirty="0" smtClean="0"/>
              <a:t>doesn’t bark </a:t>
            </a:r>
            <a:r>
              <a:rPr lang="en-US" dirty="0" smtClean="0"/>
              <a:t>very often.</a:t>
            </a:r>
            <a:endParaRPr lang="cs-CZ" dirty="0" smtClean="0"/>
          </a:p>
          <a:p>
            <a:pPr>
              <a:buClr>
                <a:schemeClr val="accent3"/>
              </a:buClr>
              <a:buFont typeface="Wingdings" pitchFamily="2" charset="2"/>
              <a:buChar char="Ø"/>
            </a:pPr>
            <a:r>
              <a:rPr lang="en-US" dirty="0" smtClean="0"/>
              <a:t>We </a:t>
            </a:r>
            <a:r>
              <a:rPr lang="en-US" b="1" dirty="0" smtClean="0"/>
              <a:t>don’t go </a:t>
            </a:r>
            <a:r>
              <a:rPr lang="en-US" dirty="0" smtClean="0"/>
              <a:t>to school on Saturdays.</a:t>
            </a:r>
            <a:endParaRPr lang="cs-CZ" dirty="0" smtClean="0"/>
          </a:p>
          <a:p>
            <a:pPr>
              <a:buClr>
                <a:schemeClr val="accent3"/>
              </a:buClr>
              <a:buFont typeface="Wingdings" pitchFamily="2" charset="2"/>
              <a:buChar char="Ø"/>
            </a:pPr>
            <a:r>
              <a:rPr lang="en-US" dirty="0" smtClean="0"/>
              <a:t>It </a:t>
            </a:r>
            <a:r>
              <a:rPr lang="en-US" b="1" dirty="0" smtClean="0"/>
              <a:t>rains</a:t>
            </a:r>
            <a:r>
              <a:rPr lang="en-US" dirty="0" smtClean="0"/>
              <a:t> every day in London but it </a:t>
            </a:r>
            <a:r>
              <a:rPr lang="en-US" b="1" dirty="0" smtClean="0"/>
              <a:t>doesn’t </a:t>
            </a:r>
            <a:r>
              <a:rPr lang="cs-CZ" dirty="0" err="1" smtClean="0"/>
              <a:t>often</a:t>
            </a:r>
            <a:r>
              <a:rPr lang="cs-CZ" dirty="0" smtClean="0"/>
              <a:t> </a:t>
            </a:r>
            <a:r>
              <a:rPr lang="en-US" b="1" dirty="0" smtClean="0"/>
              <a:t>rain </a:t>
            </a:r>
            <a:r>
              <a:rPr lang="cs-CZ" dirty="0" smtClean="0"/>
              <a:t>in Prague</a:t>
            </a:r>
            <a:r>
              <a:rPr lang="en-US" dirty="0" smtClean="0"/>
              <a:t>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768302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000"/>
                            </p:stCondLst>
                            <p:childTnLst>
                              <p:par>
                                <p:cTn id="1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747936"/>
          </a:xfrm>
        </p:spPr>
        <p:txBody>
          <a:bodyPr>
            <a:normAutofit/>
          </a:bodyPr>
          <a:lstStyle/>
          <a:p>
            <a:pPr algn="l"/>
            <a:r>
              <a:rPr lang="cs-CZ" sz="4000" dirty="0" err="1" smtClean="0"/>
              <a:t>Say</a:t>
            </a:r>
            <a:r>
              <a:rPr lang="cs-CZ" sz="4000" dirty="0" smtClean="0"/>
              <a:t>/</a:t>
            </a:r>
            <a:r>
              <a:rPr lang="cs-CZ" sz="4000" dirty="0" err="1" smtClean="0"/>
              <a:t>write</a:t>
            </a:r>
            <a:r>
              <a:rPr lang="cs-CZ" sz="4000" dirty="0" smtClean="0"/>
              <a:t> </a:t>
            </a:r>
            <a:r>
              <a:rPr lang="cs-CZ" sz="4000" dirty="0" err="1" smtClean="0"/>
              <a:t>the</a:t>
            </a:r>
            <a:r>
              <a:rPr lang="cs-CZ" sz="4000" dirty="0" smtClean="0"/>
              <a:t> </a:t>
            </a:r>
            <a:r>
              <a:rPr lang="cs-CZ" sz="4000" dirty="0" err="1" smtClean="0"/>
              <a:t>sentences</a:t>
            </a:r>
            <a:r>
              <a:rPr lang="cs-CZ" sz="4000" dirty="0" smtClean="0"/>
              <a:t> in negative: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328592"/>
          </a:xfrm>
        </p:spPr>
        <p:txBody>
          <a:bodyPr>
            <a:normAutofit/>
          </a:bodyPr>
          <a:lstStyle/>
          <a:p>
            <a:pPr>
              <a:buClr>
                <a:schemeClr val="accent3"/>
              </a:buClr>
              <a:buFont typeface="Wingdings" pitchFamily="2" charset="2"/>
              <a:buChar char="q"/>
            </a:pPr>
            <a:r>
              <a:rPr lang="en-GB" sz="3200" dirty="0" smtClean="0"/>
              <a:t>She goes home after school.</a:t>
            </a:r>
          </a:p>
          <a:p>
            <a:pPr>
              <a:buClr>
                <a:schemeClr val="accent3"/>
              </a:buClr>
              <a:buFont typeface="Wingdings" pitchFamily="2" charset="2"/>
              <a:buChar char="ü"/>
            </a:pPr>
            <a:r>
              <a:rPr lang="en-GB" sz="3200" b="1" i="1" dirty="0" smtClean="0"/>
              <a:t>She doesn´t go home after school.</a:t>
            </a:r>
          </a:p>
          <a:p>
            <a:pPr>
              <a:buClr>
                <a:schemeClr val="accent3"/>
              </a:buClr>
              <a:buFont typeface="Wingdings" pitchFamily="2" charset="2"/>
              <a:buChar char="q"/>
            </a:pPr>
            <a:r>
              <a:rPr lang="en-GB" sz="3200" dirty="0" smtClean="0"/>
              <a:t>We get up at half past four on Sundays.</a:t>
            </a:r>
          </a:p>
          <a:p>
            <a:pPr>
              <a:buClr>
                <a:schemeClr val="accent3"/>
              </a:buClr>
              <a:buFont typeface="Wingdings" pitchFamily="2" charset="2"/>
              <a:buChar char="ü"/>
            </a:pPr>
            <a:r>
              <a:rPr lang="en-GB" sz="3200" b="1" i="1" dirty="0" smtClean="0"/>
              <a:t>We don´t get up at half past four on Sundays.</a:t>
            </a:r>
          </a:p>
          <a:p>
            <a:pPr>
              <a:buClr>
                <a:schemeClr val="accent3"/>
              </a:buClr>
              <a:buFont typeface="Wingdings" pitchFamily="2" charset="2"/>
              <a:buChar char="q"/>
            </a:pPr>
            <a:r>
              <a:rPr lang="en-GB" sz="3200" dirty="0" smtClean="0"/>
              <a:t>His dogs sleep in the garden.</a:t>
            </a:r>
          </a:p>
          <a:p>
            <a:pPr>
              <a:buClr>
                <a:schemeClr val="accent3"/>
              </a:buClr>
              <a:buFont typeface="Wingdings" pitchFamily="2" charset="2"/>
              <a:buChar char="ü"/>
            </a:pPr>
            <a:r>
              <a:rPr lang="en-GB" sz="3200" b="1" i="1" dirty="0" smtClean="0"/>
              <a:t>His dogs don´t sleep in the garden.</a:t>
            </a:r>
          </a:p>
          <a:p>
            <a:pPr>
              <a:buClr>
                <a:schemeClr val="accent3"/>
              </a:buClr>
              <a:buFont typeface="Wingdings" pitchFamily="2" charset="2"/>
              <a:buChar char="q"/>
            </a:pPr>
            <a:r>
              <a:rPr lang="en-GB" sz="3200" dirty="0" smtClean="0"/>
              <a:t>Christian has a shower every day.</a:t>
            </a:r>
          </a:p>
          <a:p>
            <a:pPr>
              <a:buClr>
                <a:schemeClr val="accent3"/>
              </a:buClr>
              <a:buFont typeface="Wingdings" pitchFamily="2" charset="2"/>
              <a:buChar char="ü"/>
            </a:pPr>
            <a:r>
              <a:rPr lang="en-GB" sz="3200" b="1" i="1" dirty="0" smtClean="0"/>
              <a:t>Christian doesn´t have a shower every day.</a:t>
            </a:r>
          </a:p>
          <a:p>
            <a:pPr>
              <a:buClr>
                <a:schemeClr val="accent3"/>
              </a:buClr>
              <a:buFont typeface="Wingdings" pitchFamily="2" charset="2"/>
              <a:buChar char="q"/>
            </a:pPr>
            <a:r>
              <a:rPr lang="en-GB" sz="3200" dirty="0" smtClean="0"/>
              <a:t>Cameron cleans their car.</a:t>
            </a:r>
          </a:p>
          <a:p>
            <a:pPr>
              <a:buClr>
                <a:schemeClr val="accent3"/>
              </a:buClr>
              <a:buFont typeface="Wingdings" pitchFamily="2" charset="2"/>
              <a:buChar char="ü"/>
            </a:pPr>
            <a:r>
              <a:rPr lang="en-GB" sz="3200" b="1" i="1" dirty="0" smtClean="0"/>
              <a:t>Cameron doesn´t clean their car.</a:t>
            </a:r>
          </a:p>
          <a:p>
            <a:pPr indent="0">
              <a:buClr>
                <a:schemeClr val="accent3"/>
              </a:buClr>
              <a:buNone/>
            </a:pPr>
            <a:endParaRPr lang="cs-CZ" dirty="0"/>
          </a:p>
          <a:p>
            <a:pPr>
              <a:buClr>
                <a:schemeClr val="accent3"/>
              </a:buClr>
              <a:buFont typeface="Wingdings" pitchFamily="2" charset="2"/>
              <a:buChar char="ü"/>
            </a:pPr>
            <a:endParaRPr lang="cs-CZ" dirty="0" smtClean="0"/>
          </a:p>
          <a:p>
            <a:pPr>
              <a:buClr>
                <a:schemeClr val="accent3"/>
              </a:buClr>
              <a:buFont typeface="Wingdings" pitchFamily="2" charset="2"/>
              <a:buChar char="q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65908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Human">
  <a:themeElements>
    <a:clrScheme name="Slunovrat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Human">
      <a:majorFont>
        <a:latin typeface="Candara"/>
        <a:ea typeface=""/>
        <a:cs typeface=""/>
        <a:font script="Jpan" typeface="ＭＳ Ｐゴシック"/>
        <a:font script="Hang" typeface="HY견명조"/>
        <a:font script="Hans" typeface="华文新魏"/>
        <a:font script="Hant" typeface="新細明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andara"/>
        <a:ea typeface=""/>
        <a:cs typeface=""/>
        <a:font script="Jpan" typeface="ＭＳ Ｐゴシック"/>
        <a:font script="Hang" typeface="HY견명조"/>
        <a:font script="Hans" typeface="华文楷体"/>
        <a:font script="Hant" typeface="新細明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Human">
      <a:fillStyleLst>
        <a:solidFill>
          <a:schemeClr val="phClr">
            <a:tint val="100000"/>
          </a:schemeClr>
        </a:solidFill>
        <a:gradFill>
          <a:gsLst>
            <a:gs pos="0">
              <a:schemeClr val="phClr">
                <a:tint val="30000"/>
                <a:satMod val="175000"/>
              </a:schemeClr>
            </a:gs>
            <a:gs pos="50000">
              <a:schemeClr val="phClr">
                <a:tint val="55000"/>
                <a:satMod val="200000"/>
              </a:schemeClr>
            </a:gs>
            <a:gs pos="70000">
              <a:schemeClr val="phClr">
                <a:tint val="70000"/>
                <a:satMod val="175000"/>
              </a:schemeClr>
            </a:gs>
            <a:gs pos="100000">
              <a:schemeClr val="phClr">
                <a:tint val="85000"/>
                <a:satMod val="175000"/>
              </a:schemeClr>
            </a:gs>
          </a:gsLst>
          <a:lin ang="8000000" scaled="1"/>
        </a:gradFill>
        <a:gradFill>
          <a:gsLst>
            <a:gs pos="0">
              <a:schemeClr val="phClr">
                <a:shade val="100000"/>
                <a:satMod val="140000"/>
              </a:schemeClr>
            </a:gs>
            <a:gs pos="40000">
              <a:schemeClr val="phClr">
                <a:shade val="65000"/>
                <a:satMod val="140000"/>
              </a:schemeClr>
            </a:gs>
            <a:gs pos="70000">
              <a:schemeClr val="phClr">
                <a:shade val="40000"/>
                <a:satMod val="115000"/>
              </a:schemeClr>
            </a:gs>
            <a:gs pos="100000">
              <a:schemeClr val="phClr">
                <a:shade val="20000"/>
                <a:satMod val="115000"/>
              </a:schemeClr>
            </a:gs>
          </a:gsLst>
          <a:lin ang="8000000" scaled="1"/>
        </a:gradFill>
      </a:fillStyleLst>
      <a:lnStyleLst>
        <a:ln w="5000">
          <a:solidFill>
            <a:schemeClr val="phClr"/>
          </a:solidFill>
          <a:prstDash val="solid"/>
        </a:ln>
        <a:ln w="12700">
          <a:solidFill>
            <a:schemeClr val="phClr"/>
          </a:solidFill>
          <a:prstDash val="solid"/>
        </a:ln>
        <a:ln w="28100">
          <a:solidFill>
            <a:schemeClr val="phClr"/>
          </a:solidFill>
          <a:prstDash val="solid"/>
        </a:ln>
      </a:lnStyleLst>
      <a:effectStyleLst>
        <a:effectStyle>
          <a:effectLst>
            <a:outerShdw blurRad="39000" dist="25400" dir="9000000">
              <a:srgbClr val="1A0000">
                <a:alpha val="35000"/>
              </a:srgbClr>
            </a:outerShdw>
          </a:effectLst>
        </a:effectStyle>
        <a:effectStyle>
          <a:effectLst>
            <a:outerShdw blurRad="39000" dist="25400" dir="9000000">
              <a:srgbClr val="1A0000">
                <a:alpha val="40000"/>
              </a:srgbClr>
            </a:outerShdw>
          </a:effectLst>
        </a:effectStyle>
        <a:effectStyle>
          <a:effectLst>
            <a:outerShdw blurRad="39000" dist="25400" dir="9000000">
              <a:srgbClr val="000000">
                <a:alpha val="40000"/>
              </a:srgbClr>
            </a:outerShdw>
          </a:effectLst>
          <a:scene3d>
            <a:camera prst="perspectiveFront">
              <a:rot lat="0" lon="0" rev="0"/>
            </a:camera>
            <a:lightRig rig="brightRoom" dir="tr">
              <a:rot lat="0" lon="0" rev="3540000"/>
            </a:lightRig>
          </a:scene3d>
          <a:sp3d prstMaterial="matte">
            <a:bevelT w="190500" h="44450" prst="cross"/>
          </a:sp3d>
        </a:effectStyle>
      </a:effectStyleLst>
      <a:bgFillStyleLst>
        <a:solidFill>
          <a:schemeClr val="phClr">
            <a:tint val="100000"/>
          </a:schemeClr>
        </a:solidFill>
        <a:gradFill flip="none" rotWithShape="1">
          <a:gsLst>
            <a:gs pos="0">
              <a:schemeClr val="phClr">
                <a:tint val="85000"/>
                <a:satMod val="275000"/>
              </a:schemeClr>
            </a:gs>
            <a:gs pos="3000">
              <a:schemeClr val="phClr">
                <a:tint val="87000"/>
                <a:satMod val="275000"/>
              </a:schemeClr>
            </a:gs>
            <a:gs pos="10000">
              <a:schemeClr val="phClr">
                <a:tint val="90000"/>
                <a:satMod val="275000"/>
              </a:schemeClr>
            </a:gs>
            <a:gs pos="70000">
              <a:schemeClr val="phClr">
                <a:shade val="38000"/>
                <a:satMod val="275000"/>
              </a:schemeClr>
            </a:gs>
            <a:gs pos="90000">
              <a:schemeClr val="phClr">
                <a:shade val="25000"/>
                <a:satMod val="300000"/>
              </a:schemeClr>
            </a:gs>
            <a:gs pos="100000">
              <a:schemeClr val="phClr">
                <a:shade val="22000"/>
                <a:satMod val="300000"/>
              </a:schemeClr>
            </a:gs>
          </a:gsLst>
          <a:path path="circle">
            <a:fillToRect l="60000" t="-3300" b="200000"/>
          </a:path>
          <a:tileRect/>
        </a:gradFill>
        <a:gradFill rotWithShape="1">
          <a:gsLst>
            <a:gs pos="0">
              <a:schemeClr val="phClr">
                <a:tint val="57000"/>
                <a:satMod val="400000"/>
              </a:schemeClr>
            </a:gs>
            <a:gs pos="100000">
              <a:schemeClr val="phClr">
                <a:tint val="87000"/>
                <a:shade val="40000"/>
                <a:satMod val="5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Human">
  <a:themeElements>
    <a:clrScheme name="Slunovrat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Human">
      <a:majorFont>
        <a:latin typeface="Candara"/>
        <a:ea typeface=""/>
        <a:cs typeface=""/>
        <a:font script="Jpan" typeface="ＭＳ Ｐゴシック"/>
        <a:font script="Hang" typeface="HY견명조"/>
        <a:font script="Hans" typeface="华文新魏"/>
        <a:font script="Hant" typeface="新細明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andara"/>
        <a:ea typeface=""/>
        <a:cs typeface=""/>
        <a:font script="Jpan" typeface="ＭＳ Ｐゴシック"/>
        <a:font script="Hang" typeface="HY견명조"/>
        <a:font script="Hans" typeface="华文楷体"/>
        <a:font script="Hant" typeface="新細明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Human">
      <a:fillStyleLst>
        <a:solidFill>
          <a:schemeClr val="phClr">
            <a:tint val="100000"/>
          </a:schemeClr>
        </a:solidFill>
        <a:gradFill>
          <a:gsLst>
            <a:gs pos="0">
              <a:schemeClr val="phClr">
                <a:tint val="30000"/>
                <a:satMod val="175000"/>
              </a:schemeClr>
            </a:gs>
            <a:gs pos="50000">
              <a:schemeClr val="phClr">
                <a:tint val="55000"/>
                <a:satMod val="200000"/>
              </a:schemeClr>
            </a:gs>
            <a:gs pos="70000">
              <a:schemeClr val="phClr">
                <a:tint val="70000"/>
                <a:satMod val="175000"/>
              </a:schemeClr>
            </a:gs>
            <a:gs pos="100000">
              <a:schemeClr val="phClr">
                <a:tint val="85000"/>
                <a:satMod val="175000"/>
              </a:schemeClr>
            </a:gs>
          </a:gsLst>
          <a:lin ang="8000000" scaled="1"/>
        </a:gradFill>
        <a:gradFill>
          <a:gsLst>
            <a:gs pos="0">
              <a:schemeClr val="phClr">
                <a:shade val="100000"/>
                <a:satMod val="140000"/>
              </a:schemeClr>
            </a:gs>
            <a:gs pos="40000">
              <a:schemeClr val="phClr">
                <a:shade val="65000"/>
                <a:satMod val="140000"/>
              </a:schemeClr>
            </a:gs>
            <a:gs pos="70000">
              <a:schemeClr val="phClr">
                <a:shade val="40000"/>
                <a:satMod val="115000"/>
              </a:schemeClr>
            </a:gs>
            <a:gs pos="100000">
              <a:schemeClr val="phClr">
                <a:shade val="20000"/>
                <a:satMod val="115000"/>
              </a:schemeClr>
            </a:gs>
          </a:gsLst>
          <a:lin ang="8000000" scaled="1"/>
        </a:gradFill>
      </a:fillStyleLst>
      <a:lnStyleLst>
        <a:ln w="5000">
          <a:solidFill>
            <a:schemeClr val="phClr"/>
          </a:solidFill>
          <a:prstDash val="solid"/>
        </a:ln>
        <a:ln w="12700">
          <a:solidFill>
            <a:schemeClr val="phClr"/>
          </a:solidFill>
          <a:prstDash val="solid"/>
        </a:ln>
        <a:ln w="28100">
          <a:solidFill>
            <a:schemeClr val="phClr"/>
          </a:solidFill>
          <a:prstDash val="solid"/>
        </a:ln>
      </a:lnStyleLst>
      <a:effectStyleLst>
        <a:effectStyle>
          <a:effectLst>
            <a:outerShdw blurRad="39000" dist="25400" dir="9000000">
              <a:srgbClr val="1A0000">
                <a:alpha val="35000"/>
              </a:srgbClr>
            </a:outerShdw>
          </a:effectLst>
        </a:effectStyle>
        <a:effectStyle>
          <a:effectLst>
            <a:outerShdw blurRad="39000" dist="25400" dir="9000000">
              <a:srgbClr val="1A0000">
                <a:alpha val="40000"/>
              </a:srgbClr>
            </a:outerShdw>
          </a:effectLst>
        </a:effectStyle>
        <a:effectStyle>
          <a:effectLst>
            <a:outerShdw blurRad="39000" dist="25400" dir="9000000">
              <a:srgbClr val="000000">
                <a:alpha val="40000"/>
              </a:srgbClr>
            </a:outerShdw>
          </a:effectLst>
          <a:scene3d>
            <a:camera prst="perspectiveFront">
              <a:rot lat="0" lon="0" rev="0"/>
            </a:camera>
            <a:lightRig rig="brightRoom" dir="tr">
              <a:rot lat="0" lon="0" rev="3540000"/>
            </a:lightRig>
          </a:scene3d>
          <a:sp3d prstMaterial="matte">
            <a:bevelT w="190500" h="44450" prst="cross"/>
          </a:sp3d>
        </a:effectStyle>
      </a:effectStyleLst>
      <a:bgFillStyleLst>
        <a:solidFill>
          <a:schemeClr val="phClr">
            <a:tint val="100000"/>
          </a:schemeClr>
        </a:solidFill>
        <a:gradFill flip="none" rotWithShape="1">
          <a:gsLst>
            <a:gs pos="0">
              <a:schemeClr val="phClr">
                <a:tint val="85000"/>
                <a:satMod val="275000"/>
              </a:schemeClr>
            </a:gs>
            <a:gs pos="3000">
              <a:schemeClr val="phClr">
                <a:tint val="87000"/>
                <a:satMod val="275000"/>
              </a:schemeClr>
            </a:gs>
            <a:gs pos="10000">
              <a:schemeClr val="phClr">
                <a:tint val="90000"/>
                <a:satMod val="275000"/>
              </a:schemeClr>
            </a:gs>
            <a:gs pos="70000">
              <a:schemeClr val="phClr">
                <a:shade val="38000"/>
                <a:satMod val="275000"/>
              </a:schemeClr>
            </a:gs>
            <a:gs pos="90000">
              <a:schemeClr val="phClr">
                <a:shade val="25000"/>
                <a:satMod val="300000"/>
              </a:schemeClr>
            </a:gs>
            <a:gs pos="100000">
              <a:schemeClr val="phClr">
                <a:shade val="22000"/>
                <a:satMod val="300000"/>
              </a:schemeClr>
            </a:gs>
          </a:gsLst>
          <a:path path="circle">
            <a:fillToRect l="60000" t="-3300" b="200000"/>
          </a:path>
          <a:tileRect/>
        </a:gradFill>
        <a:gradFill rotWithShape="1">
          <a:gsLst>
            <a:gs pos="0">
              <a:schemeClr val="phClr">
                <a:tint val="57000"/>
                <a:satMod val="400000"/>
              </a:schemeClr>
            </a:gs>
            <a:gs pos="100000">
              <a:schemeClr val="phClr">
                <a:tint val="87000"/>
                <a:shade val="40000"/>
                <a:satMod val="5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Human">
  <a:themeElements>
    <a:clrScheme name="Slunovrat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Human">
      <a:majorFont>
        <a:latin typeface="Candara"/>
        <a:ea typeface=""/>
        <a:cs typeface=""/>
        <a:font script="Jpan" typeface="ＭＳ Ｐゴシック"/>
        <a:font script="Hang" typeface="HY견명조"/>
        <a:font script="Hans" typeface="华文新魏"/>
        <a:font script="Hant" typeface="新細明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andara"/>
        <a:ea typeface=""/>
        <a:cs typeface=""/>
        <a:font script="Jpan" typeface="ＭＳ Ｐゴシック"/>
        <a:font script="Hang" typeface="HY견명조"/>
        <a:font script="Hans" typeface="华文楷体"/>
        <a:font script="Hant" typeface="新細明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Human">
      <a:fillStyleLst>
        <a:solidFill>
          <a:schemeClr val="phClr">
            <a:tint val="100000"/>
          </a:schemeClr>
        </a:solidFill>
        <a:gradFill>
          <a:gsLst>
            <a:gs pos="0">
              <a:schemeClr val="phClr">
                <a:tint val="30000"/>
                <a:satMod val="175000"/>
              </a:schemeClr>
            </a:gs>
            <a:gs pos="50000">
              <a:schemeClr val="phClr">
                <a:tint val="55000"/>
                <a:satMod val="200000"/>
              </a:schemeClr>
            </a:gs>
            <a:gs pos="70000">
              <a:schemeClr val="phClr">
                <a:tint val="70000"/>
                <a:satMod val="175000"/>
              </a:schemeClr>
            </a:gs>
            <a:gs pos="100000">
              <a:schemeClr val="phClr">
                <a:tint val="85000"/>
                <a:satMod val="175000"/>
              </a:schemeClr>
            </a:gs>
          </a:gsLst>
          <a:lin ang="8000000" scaled="1"/>
        </a:gradFill>
        <a:gradFill>
          <a:gsLst>
            <a:gs pos="0">
              <a:schemeClr val="phClr">
                <a:shade val="100000"/>
                <a:satMod val="140000"/>
              </a:schemeClr>
            </a:gs>
            <a:gs pos="40000">
              <a:schemeClr val="phClr">
                <a:shade val="65000"/>
                <a:satMod val="140000"/>
              </a:schemeClr>
            </a:gs>
            <a:gs pos="70000">
              <a:schemeClr val="phClr">
                <a:shade val="40000"/>
                <a:satMod val="115000"/>
              </a:schemeClr>
            </a:gs>
            <a:gs pos="100000">
              <a:schemeClr val="phClr">
                <a:shade val="20000"/>
                <a:satMod val="115000"/>
              </a:schemeClr>
            </a:gs>
          </a:gsLst>
          <a:lin ang="8000000" scaled="1"/>
        </a:gradFill>
      </a:fillStyleLst>
      <a:lnStyleLst>
        <a:ln w="5000">
          <a:solidFill>
            <a:schemeClr val="phClr"/>
          </a:solidFill>
          <a:prstDash val="solid"/>
        </a:ln>
        <a:ln w="12700">
          <a:solidFill>
            <a:schemeClr val="phClr"/>
          </a:solidFill>
          <a:prstDash val="solid"/>
        </a:ln>
        <a:ln w="28100">
          <a:solidFill>
            <a:schemeClr val="phClr"/>
          </a:solidFill>
          <a:prstDash val="solid"/>
        </a:ln>
      </a:lnStyleLst>
      <a:effectStyleLst>
        <a:effectStyle>
          <a:effectLst>
            <a:outerShdw blurRad="39000" dist="25400" dir="9000000">
              <a:srgbClr val="1A0000">
                <a:alpha val="35000"/>
              </a:srgbClr>
            </a:outerShdw>
          </a:effectLst>
        </a:effectStyle>
        <a:effectStyle>
          <a:effectLst>
            <a:outerShdw blurRad="39000" dist="25400" dir="9000000">
              <a:srgbClr val="1A0000">
                <a:alpha val="40000"/>
              </a:srgbClr>
            </a:outerShdw>
          </a:effectLst>
        </a:effectStyle>
        <a:effectStyle>
          <a:effectLst>
            <a:outerShdw blurRad="39000" dist="25400" dir="9000000">
              <a:srgbClr val="000000">
                <a:alpha val="40000"/>
              </a:srgbClr>
            </a:outerShdw>
          </a:effectLst>
          <a:scene3d>
            <a:camera prst="perspectiveFront">
              <a:rot lat="0" lon="0" rev="0"/>
            </a:camera>
            <a:lightRig rig="brightRoom" dir="tr">
              <a:rot lat="0" lon="0" rev="3540000"/>
            </a:lightRig>
          </a:scene3d>
          <a:sp3d prstMaterial="matte">
            <a:bevelT w="190500" h="44450" prst="cross"/>
          </a:sp3d>
        </a:effectStyle>
      </a:effectStyleLst>
      <a:bgFillStyleLst>
        <a:solidFill>
          <a:schemeClr val="phClr">
            <a:tint val="100000"/>
          </a:schemeClr>
        </a:solidFill>
        <a:gradFill flip="none" rotWithShape="1">
          <a:gsLst>
            <a:gs pos="0">
              <a:schemeClr val="phClr">
                <a:tint val="85000"/>
                <a:satMod val="275000"/>
              </a:schemeClr>
            </a:gs>
            <a:gs pos="3000">
              <a:schemeClr val="phClr">
                <a:tint val="87000"/>
                <a:satMod val="275000"/>
              </a:schemeClr>
            </a:gs>
            <a:gs pos="10000">
              <a:schemeClr val="phClr">
                <a:tint val="90000"/>
                <a:satMod val="275000"/>
              </a:schemeClr>
            </a:gs>
            <a:gs pos="70000">
              <a:schemeClr val="phClr">
                <a:shade val="38000"/>
                <a:satMod val="275000"/>
              </a:schemeClr>
            </a:gs>
            <a:gs pos="90000">
              <a:schemeClr val="phClr">
                <a:shade val="25000"/>
                <a:satMod val="300000"/>
              </a:schemeClr>
            </a:gs>
            <a:gs pos="100000">
              <a:schemeClr val="phClr">
                <a:shade val="22000"/>
                <a:satMod val="300000"/>
              </a:schemeClr>
            </a:gs>
          </a:gsLst>
          <a:path path="circle">
            <a:fillToRect l="60000" t="-3300" b="200000"/>
          </a:path>
          <a:tileRect/>
        </a:gradFill>
        <a:gradFill rotWithShape="1">
          <a:gsLst>
            <a:gs pos="0">
              <a:schemeClr val="phClr">
                <a:tint val="57000"/>
                <a:satMod val="400000"/>
              </a:schemeClr>
            </a:gs>
            <a:gs pos="100000">
              <a:schemeClr val="phClr">
                <a:tint val="87000"/>
                <a:shade val="40000"/>
                <a:satMod val="5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Human">
  <a:themeElements>
    <a:clrScheme name="Slunovrat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Human">
      <a:majorFont>
        <a:latin typeface="Candara"/>
        <a:ea typeface=""/>
        <a:cs typeface=""/>
        <a:font script="Jpan" typeface="ＭＳ Ｐゴシック"/>
        <a:font script="Hang" typeface="HY견명조"/>
        <a:font script="Hans" typeface="华文新魏"/>
        <a:font script="Hant" typeface="新細明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andara"/>
        <a:ea typeface=""/>
        <a:cs typeface=""/>
        <a:font script="Jpan" typeface="ＭＳ Ｐゴシック"/>
        <a:font script="Hang" typeface="HY견명조"/>
        <a:font script="Hans" typeface="华文楷体"/>
        <a:font script="Hant" typeface="新細明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Human">
      <a:fillStyleLst>
        <a:solidFill>
          <a:schemeClr val="phClr">
            <a:tint val="100000"/>
          </a:schemeClr>
        </a:solidFill>
        <a:gradFill>
          <a:gsLst>
            <a:gs pos="0">
              <a:schemeClr val="phClr">
                <a:tint val="30000"/>
                <a:satMod val="175000"/>
              </a:schemeClr>
            </a:gs>
            <a:gs pos="50000">
              <a:schemeClr val="phClr">
                <a:tint val="55000"/>
                <a:satMod val="200000"/>
              </a:schemeClr>
            </a:gs>
            <a:gs pos="70000">
              <a:schemeClr val="phClr">
                <a:tint val="70000"/>
                <a:satMod val="175000"/>
              </a:schemeClr>
            </a:gs>
            <a:gs pos="100000">
              <a:schemeClr val="phClr">
                <a:tint val="85000"/>
                <a:satMod val="175000"/>
              </a:schemeClr>
            </a:gs>
          </a:gsLst>
          <a:lin ang="8000000" scaled="1"/>
        </a:gradFill>
        <a:gradFill>
          <a:gsLst>
            <a:gs pos="0">
              <a:schemeClr val="phClr">
                <a:shade val="100000"/>
                <a:satMod val="140000"/>
              </a:schemeClr>
            </a:gs>
            <a:gs pos="40000">
              <a:schemeClr val="phClr">
                <a:shade val="65000"/>
                <a:satMod val="140000"/>
              </a:schemeClr>
            </a:gs>
            <a:gs pos="70000">
              <a:schemeClr val="phClr">
                <a:shade val="40000"/>
                <a:satMod val="115000"/>
              </a:schemeClr>
            </a:gs>
            <a:gs pos="100000">
              <a:schemeClr val="phClr">
                <a:shade val="20000"/>
                <a:satMod val="115000"/>
              </a:schemeClr>
            </a:gs>
          </a:gsLst>
          <a:lin ang="8000000" scaled="1"/>
        </a:gradFill>
      </a:fillStyleLst>
      <a:lnStyleLst>
        <a:ln w="5000">
          <a:solidFill>
            <a:schemeClr val="phClr"/>
          </a:solidFill>
          <a:prstDash val="solid"/>
        </a:ln>
        <a:ln w="12700">
          <a:solidFill>
            <a:schemeClr val="phClr"/>
          </a:solidFill>
          <a:prstDash val="solid"/>
        </a:ln>
        <a:ln w="28100">
          <a:solidFill>
            <a:schemeClr val="phClr"/>
          </a:solidFill>
          <a:prstDash val="solid"/>
        </a:ln>
      </a:lnStyleLst>
      <a:effectStyleLst>
        <a:effectStyle>
          <a:effectLst>
            <a:outerShdw blurRad="39000" dist="25400" dir="9000000">
              <a:srgbClr val="1A0000">
                <a:alpha val="35000"/>
              </a:srgbClr>
            </a:outerShdw>
          </a:effectLst>
        </a:effectStyle>
        <a:effectStyle>
          <a:effectLst>
            <a:outerShdw blurRad="39000" dist="25400" dir="9000000">
              <a:srgbClr val="1A0000">
                <a:alpha val="40000"/>
              </a:srgbClr>
            </a:outerShdw>
          </a:effectLst>
        </a:effectStyle>
        <a:effectStyle>
          <a:effectLst>
            <a:outerShdw blurRad="39000" dist="25400" dir="9000000">
              <a:srgbClr val="000000">
                <a:alpha val="40000"/>
              </a:srgbClr>
            </a:outerShdw>
          </a:effectLst>
          <a:scene3d>
            <a:camera prst="perspectiveFront">
              <a:rot lat="0" lon="0" rev="0"/>
            </a:camera>
            <a:lightRig rig="brightRoom" dir="tr">
              <a:rot lat="0" lon="0" rev="3540000"/>
            </a:lightRig>
          </a:scene3d>
          <a:sp3d prstMaterial="matte">
            <a:bevelT w="190500" h="44450" prst="cross"/>
          </a:sp3d>
        </a:effectStyle>
      </a:effectStyleLst>
      <a:bgFillStyleLst>
        <a:solidFill>
          <a:schemeClr val="phClr">
            <a:tint val="100000"/>
          </a:schemeClr>
        </a:solidFill>
        <a:gradFill flip="none" rotWithShape="1">
          <a:gsLst>
            <a:gs pos="0">
              <a:schemeClr val="phClr">
                <a:tint val="85000"/>
                <a:satMod val="275000"/>
              </a:schemeClr>
            </a:gs>
            <a:gs pos="3000">
              <a:schemeClr val="phClr">
                <a:tint val="87000"/>
                <a:satMod val="275000"/>
              </a:schemeClr>
            </a:gs>
            <a:gs pos="10000">
              <a:schemeClr val="phClr">
                <a:tint val="90000"/>
                <a:satMod val="275000"/>
              </a:schemeClr>
            </a:gs>
            <a:gs pos="70000">
              <a:schemeClr val="phClr">
                <a:shade val="38000"/>
                <a:satMod val="275000"/>
              </a:schemeClr>
            </a:gs>
            <a:gs pos="90000">
              <a:schemeClr val="phClr">
                <a:shade val="25000"/>
                <a:satMod val="300000"/>
              </a:schemeClr>
            </a:gs>
            <a:gs pos="100000">
              <a:schemeClr val="phClr">
                <a:shade val="22000"/>
                <a:satMod val="300000"/>
              </a:schemeClr>
            </a:gs>
          </a:gsLst>
          <a:path path="circle">
            <a:fillToRect l="60000" t="-3300" b="200000"/>
          </a:path>
          <a:tileRect/>
        </a:gradFill>
        <a:gradFill rotWithShape="1">
          <a:gsLst>
            <a:gs pos="0">
              <a:schemeClr val="phClr">
                <a:tint val="57000"/>
                <a:satMod val="400000"/>
              </a:schemeClr>
            </a:gs>
            <a:gs pos="100000">
              <a:schemeClr val="phClr">
                <a:tint val="87000"/>
                <a:shade val="40000"/>
                <a:satMod val="5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4_Human">
  <a:themeElements>
    <a:clrScheme name="Slunovrat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Human">
      <a:majorFont>
        <a:latin typeface="Candara"/>
        <a:ea typeface=""/>
        <a:cs typeface=""/>
        <a:font script="Jpan" typeface="ＭＳ Ｐゴシック"/>
        <a:font script="Hang" typeface="HY견명조"/>
        <a:font script="Hans" typeface="华文新魏"/>
        <a:font script="Hant" typeface="新細明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andara"/>
        <a:ea typeface=""/>
        <a:cs typeface=""/>
        <a:font script="Jpan" typeface="ＭＳ Ｐゴシック"/>
        <a:font script="Hang" typeface="HY견명조"/>
        <a:font script="Hans" typeface="华文楷体"/>
        <a:font script="Hant" typeface="新細明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Human">
      <a:fillStyleLst>
        <a:solidFill>
          <a:schemeClr val="phClr">
            <a:tint val="100000"/>
          </a:schemeClr>
        </a:solidFill>
        <a:gradFill>
          <a:gsLst>
            <a:gs pos="0">
              <a:schemeClr val="phClr">
                <a:tint val="30000"/>
                <a:satMod val="175000"/>
              </a:schemeClr>
            </a:gs>
            <a:gs pos="50000">
              <a:schemeClr val="phClr">
                <a:tint val="55000"/>
                <a:satMod val="200000"/>
              </a:schemeClr>
            </a:gs>
            <a:gs pos="70000">
              <a:schemeClr val="phClr">
                <a:tint val="70000"/>
                <a:satMod val="175000"/>
              </a:schemeClr>
            </a:gs>
            <a:gs pos="100000">
              <a:schemeClr val="phClr">
                <a:tint val="85000"/>
                <a:satMod val="175000"/>
              </a:schemeClr>
            </a:gs>
          </a:gsLst>
          <a:lin ang="8000000" scaled="1"/>
        </a:gradFill>
        <a:gradFill>
          <a:gsLst>
            <a:gs pos="0">
              <a:schemeClr val="phClr">
                <a:shade val="100000"/>
                <a:satMod val="140000"/>
              </a:schemeClr>
            </a:gs>
            <a:gs pos="40000">
              <a:schemeClr val="phClr">
                <a:shade val="65000"/>
                <a:satMod val="140000"/>
              </a:schemeClr>
            </a:gs>
            <a:gs pos="70000">
              <a:schemeClr val="phClr">
                <a:shade val="40000"/>
                <a:satMod val="115000"/>
              </a:schemeClr>
            </a:gs>
            <a:gs pos="100000">
              <a:schemeClr val="phClr">
                <a:shade val="20000"/>
                <a:satMod val="115000"/>
              </a:schemeClr>
            </a:gs>
          </a:gsLst>
          <a:lin ang="8000000" scaled="1"/>
        </a:gradFill>
      </a:fillStyleLst>
      <a:lnStyleLst>
        <a:ln w="5000">
          <a:solidFill>
            <a:schemeClr val="phClr"/>
          </a:solidFill>
          <a:prstDash val="solid"/>
        </a:ln>
        <a:ln w="12700">
          <a:solidFill>
            <a:schemeClr val="phClr"/>
          </a:solidFill>
          <a:prstDash val="solid"/>
        </a:ln>
        <a:ln w="28100">
          <a:solidFill>
            <a:schemeClr val="phClr"/>
          </a:solidFill>
          <a:prstDash val="solid"/>
        </a:ln>
      </a:lnStyleLst>
      <a:effectStyleLst>
        <a:effectStyle>
          <a:effectLst>
            <a:outerShdw blurRad="39000" dist="25400" dir="9000000">
              <a:srgbClr val="1A0000">
                <a:alpha val="35000"/>
              </a:srgbClr>
            </a:outerShdw>
          </a:effectLst>
        </a:effectStyle>
        <a:effectStyle>
          <a:effectLst>
            <a:outerShdw blurRad="39000" dist="25400" dir="9000000">
              <a:srgbClr val="1A0000">
                <a:alpha val="40000"/>
              </a:srgbClr>
            </a:outerShdw>
          </a:effectLst>
        </a:effectStyle>
        <a:effectStyle>
          <a:effectLst>
            <a:outerShdw blurRad="39000" dist="25400" dir="9000000">
              <a:srgbClr val="000000">
                <a:alpha val="40000"/>
              </a:srgbClr>
            </a:outerShdw>
          </a:effectLst>
          <a:scene3d>
            <a:camera prst="perspectiveFront">
              <a:rot lat="0" lon="0" rev="0"/>
            </a:camera>
            <a:lightRig rig="brightRoom" dir="tr">
              <a:rot lat="0" lon="0" rev="3540000"/>
            </a:lightRig>
          </a:scene3d>
          <a:sp3d prstMaterial="matte">
            <a:bevelT w="190500" h="44450" prst="cross"/>
          </a:sp3d>
        </a:effectStyle>
      </a:effectStyleLst>
      <a:bgFillStyleLst>
        <a:solidFill>
          <a:schemeClr val="phClr">
            <a:tint val="100000"/>
          </a:schemeClr>
        </a:solidFill>
        <a:gradFill flip="none" rotWithShape="1">
          <a:gsLst>
            <a:gs pos="0">
              <a:schemeClr val="phClr">
                <a:tint val="85000"/>
                <a:satMod val="275000"/>
              </a:schemeClr>
            </a:gs>
            <a:gs pos="3000">
              <a:schemeClr val="phClr">
                <a:tint val="87000"/>
                <a:satMod val="275000"/>
              </a:schemeClr>
            </a:gs>
            <a:gs pos="10000">
              <a:schemeClr val="phClr">
                <a:tint val="90000"/>
                <a:satMod val="275000"/>
              </a:schemeClr>
            </a:gs>
            <a:gs pos="70000">
              <a:schemeClr val="phClr">
                <a:shade val="38000"/>
                <a:satMod val="275000"/>
              </a:schemeClr>
            </a:gs>
            <a:gs pos="90000">
              <a:schemeClr val="phClr">
                <a:shade val="25000"/>
                <a:satMod val="300000"/>
              </a:schemeClr>
            </a:gs>
            <a:gs pos="100000">
              <a:schemeClr val="phClr">
                <a:shade val="22000"/>
                <a:satMod val="300000"/>
              </a:schemeClr>
            </a:gs>
          </a:gsLst>
          <a:path path="circle">
            <a:fillToRect l="60000" t="-3300" b="200000"/>
          </a:path>
          <a:tileRect/>
        </a:gradFill>
        <a:gradFill rotWithShape="1">
          <a:gsLst>
            <a:gs pos="0">
              <a:schemeClr val="phClr">
                <a:tint val="57000"/>
                <a:satMod val="400000"/>
              </a:schemeClr>
            </a:gs>
            <a:gs pos="100000">
              <a:schemeClr val="phClr">
                <a:tint val="87000"/>
                <a:shade val="40000"/>
                <a:satMod val="5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5_Human">
  <a:themeElements>
    <a:clrScheme name="Slunovrat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Human">
      <a:majorFont>
        <a:latin typeface="Candara"/>
        <a:ea typeface=""/>
        <a:cs typeface=""/>
        <a:font script="Jpan" typeface="ＭＳ Ｐゴシック"/>
        <a:font script="Hang" typeface="HY견명조"/>
        <a:font script="Hans" typeface="华文新魏"/>
        <a:font script="Hant" typeface="新細明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andara"/>
        <a:ea typeface=""/>
        <a:cs typeface=""/>
        <a:font script="Jpan" typeface="ＭＳ Ｐゴシック"/>
        <a:font script="Hang" typeface="HY견명조"/>
        <a:font script="Hans" typeface="华文楷体"/>
        <a:font script="Hant" typeface="新細明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Human">
      <a:fillStyleLst>
        <a:solidFill>
          <a:schemeClr val="phClr">
            <a:tint val="100000"/>
          </a:schemeClr>
        </a:solidFill>
        <a:gradFill>
          <a:gsLst>
            <a:gs pos="0">
              <a:schemeClr val="phClr">
                <a:tint val="30000"/>
                <a:satMod val="175000"/>
              </a:schemeClr>
            </a:gs>
            <a:gs pos="50000">
              <a:schemeClr val="phClr">
                <a:tint val="55000"/>
                <a:satMod val="200000"/>
              </a:schemeClr>
            </a:gs>
            <a:gs pos="70000">
              <a:schemeClr val="phClr">
                <a:tint val="70000"/>
                <a:satMod val="175000"/>
              </a:schemeClr>
            </a:gs>
            <a:gs pos="100000">
              <a:schemeClr val="phClr">
                <a:tint val="85000"/>
                <a:satMod val="175000"/>
              </a:schemeClr>
            </a:gs>
          </a:gsLst>
          <a:lin ang="8000000" scaled="1"/>
        </a:gradFill>
        <a:gradFill>
          <a:gsLst>
            <a:gs pos="0">
              <a:schemeClr val="phClr">
                <a:shade val="100000"/>
                <a:satMod val="140000"/>
              </a:schemeClr>
            </a:gs>
            <a:gs pos="40000">
              <a:schemeClr val="phClr">
                <a:shade val="65000"/>
                <a:satMod val="140000"/>
              </a:schemeClr>
            </a:gs>
            <a:gs pos="70000">
              <a:schemeClr val="phClr">
                <a:shade val="40000"/>
                <a:satMod val="115000"/>
              </a:schemeClr>
            </a:gs>
            <a:gs pos="100000">
              <a:schemeClr val="phClr">
                <a:shade val="20000"/>
                <a:satMod val="115000"/>
              </a:schemeClr>
            </a:gs>
          </a:gsLst>
          <a:lin ang="8000000" scaled="1"/>
        </a:gradFill>
      </a:fillStyleLst>
      <a:lnStyleLst>
        <a:ln w="5000">
          <a:solidFill>
            <a:schemeClr val="phClr"/>
          </a:solidFill>
          <a:prstDash val="solid"/>
        </a:ln>
        <a:ln w="12700">
          <a:solidFill>
            <a:schemeClr val="phClr"/>
          </a:solidFill>
          <a:prstDash val="solid"/>
        </a:ln>
        <a:ln w="28100">
          <a:solidFill>
            <a:schemeClr val="phClr"/>
          </a:solidFill>
          <a:prstDash val="solid"/>
        </a:ln>
      </a:lnStyleLst>
      <a:effectStyleLst>
        <a:effectStyle>
          <a:effectLst>
            <a:outerShdw blurRad="39000" dist="25400" dir="9000000">
              <a:srgbClr val="1A0000">
                <a:alpha val="35000"/>
              </a:srgbClr>
            </a:outerShdw>
          </a:effectLst>
        </a:effectStyle>
        <a:effectStyle>
          <a:effectLst>
            <a:outerShdw blurRad="39000" dist="25400" dir="9000000">
              <a:srgbClr val="1A0000">
                <a:alpha val="40000"/>
              </a:srgbClr>
            </a:outerShdw>
          </a:effectLst>
        </a:effectStyle>
        <a:effectStyle>
          <a:effectLst>
            <a:outerShdw blurRad="39000" dist="25400" dir="9000000">
              <a:srgbClr val="000000">
                <a:alpha val="40000"/>
              </a:srgbClr>
            </a:outerShdw>
          </a:effectLst>
          <a:scene3d>
            <a:camera prst="perspectiveFront">
              <a:rot lat="0" lon="0" rev="0"/>
            </a:camera>
            <a:lightRig rig="brightRoom" dir="tr">
              <a:rot lat="0" lon="0" rev="3540000"/>
            </a:lightRig>
          </a:scene3d>
          <a:sp3d prstMaterial="matte">
            <a:bevelT w="190500" h="44450" prst="cross"/>
          </a:sp3d>
        </a:effectStyle>
      </a:effectStyleLst>
      <a:bgFillStyleLst>
        <a:solidFill>
          <a:schemeClr val="phClr">
            <a:tint val="100000"/>
          </a:schemeClr>
        </a:solidFill>
        <a:gradFill flip="none" rotWithShape="1">
          <a:gsLst>
            <a:gs pos="0">
              <a:schemeClr val="phClr">
                <a:tint val="85000"/>
                <a:satMod val="275000"/>
              </a:schemeClr>
            </a:gs>
            <a:gs pos="3000">
              <a:schemeClr val="phClr">
                <a:tint val="87000"/>
                <a:satMod val="275000"/>
              </a:schemeClr>
            </a:gs>
            <a:gs pos="10000">
              <a:schemeClr val="phClr">
                <a:tint val="90000"/>
                <a:satMod val="275000"/>
              </a:schemeClr>
            </a:gs>
            <a:gs pos="70000">
              <a:schemeClr val="phClr">
                <a:shade val="38000"/>
                <a:satMod val="275000"/>
              </a:schemeClr>
            </a:gs>
            <a:gs pos="90000">
              <a:schemeClr val="phClr">
                <a:shade val="25000"/>
                <a:satMod val="300000"/>
              </a:schemeClr>
            </a:gs>
            <a:gs pos="100000">
              <a:schemeClr val="phClr">
                <a:shade val="22000"/>
                <a:satMod val="300000"/>
              </a:schemeClr>
            </a:gs>
          </a:gsLst>
          <a:path path="circle">
            <a:fillToRect l="60000" t="-3300" b="200000"/>
          </a:path>
          <a:tileRect/>
        </a:gradFill>
        <a:gradFill rotWithShape="1">
          <a:gsLst>
            <a:gs pos="0">
              <a:schemeClr val="phClr">
                <a:tint val="57000"/>
                <a:satMod val="400000"/>
              </a:schemeClr>
            </a:gs>
            <a:gs pos="100000">
              <a:schemeClr val="phClr">
                <a:tint val="87000"/>
                <a:shade val="40000"/>
                <a:satMod val="5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283</TotalTime>
  <Words>989</Words>
  <Application>Microsoft Office PowerPoint</Application>
  <PresentationFormat>Předvádění na obrazovce (4:3)</PresentationFormat>
  <Paragraphs>167</Paragraphs>
  <Slides>16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6</vt:i4>
      </vt:variant>
      <vt:variant>
        <vt:lpstr>Nadpisy snímků</vt:lpstr>
      </vt:variant>
      <vt:variant>
        <vt:i4>16</vt:i4>
      </vt:variant>
    </vt:vector>
  </HeadingPairs>
  <TitlesOfParts>
    <vt:vector size="22" baseType="lpstr">
      <vt:lpstr>Human</vt:lpstr>
      <vt:lpstr>1_Human</vt:lpstr>
      <vt:lpstr>2_Human</vt:lpstr>
      <vt:lpstr>3_Human</vt:lpstr>
      <vt:lpstr>4_Human</vt:lpstr>
      <vt:lpstr>5_Human</vt:lpstr>
      <vt:lpstr>Prezentace aplikace PowerPoint</vt:lpstr>
      <vt:lpstr>Metodický list - anotace:</vt:lpstr>
      <vt:lpstr>   Present simple (revision) </vt:lpstr>
      <vt:lpstr>Present simple – affirmative</vt:lpstr>
      <vt:lpstr>Present simple – 3.os.č.j.</vt:lpstr>
      <vt:lpstr>Present simple – y</vt:lpstr>
      <vt:lpstr>Say/write correct forms of verbs:</vt:lpstr>
      <vt:lpstr>Present simple – negative</vt:lpstr>
      <vt:lpstr>Say/write the sentences in negative:</vt:lpstr>
      <vt:lpstr>Present simple – questions</vt:lpstr>
      <vt:lpstr>Make questions and short answers:</vt:lpstr>
      <vt:lpstr>Choose the right answer:</vt:lpstr>
      <vt:lpstr>Check your answers:</vt:lpstr>
      <vt:lpstr>Translate these sentences:</vt:lpstr>
      <vt:lpstr>Check your sentences: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Uživatel</dc:creator>
  <cp:lastModifiedBy>Andrea</cp:lastModifiedBy>
  <cp:revision>43</cp:revision>
  <dcterms:created xsi:type="dcterms:W3CDTF">2013-01-10T19:14:37Z</dcterms:created>
  <dcterms:modified xsi:type="dcterms:W3CDTF">2015-01-10T10:50:57Z</dcterms:modified>
</cp:coreProperties>
</file>