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E4F1"/>
    <a:srgbClr val="FFF3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 snapToObjects="1">
      <p:cViewPr varScale="1">
        <p:scale>
          <a:sx n="47" d="100"/>
          <a:sy n="47" d="100"/>
        </p:scale>
        <p:origin x="-20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243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252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148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547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334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296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110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0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72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77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31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B79D-EB01-4F82-A9D5-B090189B37E3}" type="datetimeFigureOut">
              <a:rPr lang="cs-CZ" smtClean="0"/>
              <a:pPr/>
              <a:t>6.12.2013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959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 – funkce 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2689" y="648000"/>
            <a:ext cx="5598622" cy="122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03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Když jednoduché vzorce v Excelu nestačí používáme </a:t>
            </a: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</a:t>
            </a:r>
            <a:endParaRPr lang="cs-CZ" sz="4000" dirty="0" smtClean="0"/>
          </a:p>
          <a:p>
            <a:r>
              <a:rPr lang="cs-CZ" sz="4000" dirty="0" smtClean="0"/>
              <a:t>Jsou to složitější předepsané vzorce</a:t>
            </a:r>
          </a:p>
          <a:p>
            <a:r>
              <a:rPr lang="cs-CZ" sz="4000" dirty="0" smtClean="0"/>
              <a:t>Nejběžnější funkcí je </a:t>
            </a: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</a:t>
            </a:r>
            <a:r>
              <a:rPr lang="cs-CZ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cs-CZ" sz="4000" dirty="0" smtClean="0"/>
              <a:t>Často používané funkce jsou: </a:t>
            </a:r>
            <a:r>
              <a:rPr lang="cs-CZ" sz="4000" b="1" dirty="0" smtClean="0"/>
              <a:t>Počty, Průměr, Maximum, Minimum</a:t>
            </a:r>
          </a:p>
          <a:p>
            <a:r>
              <a:rPr lang="cs-CZ" sz="4000" dirty="0" smtClean="0"/>
              <a:t>Další funkce jsou pro větší přehlednost rozděleny do kategorií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116451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K funkcím můžeme přistupovat rychle na kartě </a:t>
            </a:r>
            <a:r>
              <a:rPr lang="cs-CZ" sz="4000" b="1" dirty="0" smtClean="0"/>
              <a:t>Domů </a:t>
            </a:r>
            <a:r>
              <a:rPr lang="cs-CZ" sz="4000" dirty="0" smtClean="0"/>
              <a:t>ve skupině </a:t>
            </a:r>
            <a:r>
              <a:rPr lang="cs-CZ" sz="4000" b="1" dirty="0" smtClean="0"/>
              <a:t>Úpravy</a:t>
            </a:r>
          </a:p>
          <a:p>
            <a:r>
              <a:rPr lang="cs-CZ" sz="4000" dirty="0" smtClean="0"/>
              <a:t>Nebo můžeme použít kartu </a:t>
            </a:r>
            <a:r>
              <a:rPr lang="cs-CZ" sz="4000" b="1" dirty="0" smtClean="0"/>
              <a:t>Vzorce</a:t>
            </a:r>
            <a:endParaRPr lang="cs-CZ" sz="4000" dirty="0" smtClean="0"/>
          </a:p>
        </p:txBody>
      </p:sp>
      <p:grpSp>
        <p:nvGrpSpPr>
          <p:cNvPr id="6" name="Skupina 5"/>
          <p:cNvGrpSpPr/>
          <p:nvPr/>
        </p:nvGrpSpPr>
        <p:grpSpPr>
          <a:xfrm>
            <a:off x="1637928" y="3140968"/>
            <a:ext cx="5868144" cy="3554598"/>
            <a:chOff x="1637928" y="3140968"/>
            <a:chExt cx="5868144" cy="3554598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1637928" y="3276000"/>
              <a:ext cx="5868144" cy="3419566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5" name="Přímá spojnice se šipkou 4"/>
            <p:cNvCxnSpPr/>
            <p:nvPr/>
          </p:nvCxnSpPr>
          <p:spPr>
            <a:xfrm flipH="1">
              <a:off x="6588224" y="3140968"/>
              <a:ext cx="36004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7759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Funkce je třeba zapisovat podle přesných pravidel</a:t>
            </a:r>
          </a:p>
          <a:p>
            <a:r>
              <a:rPr lang="cs-CZ" sz="4000" dirty="0" smtClean="0"/>
              <a:t>Pokud je neznáme, můžeme použít pomocníka (průvodce funkcí)</a:t>
            </a:r>
          </a:p>
          <a:p>
            <a:r>
              <a:rPr lang="cs-CZ" sz="4000" dirty="0" smtClean="0"/>
              <a:t>Prostřednictvím průvodce zadáváme </a:t>
            </a:r>
            <a:r>
              <a:rPr lang="cs-CZ" sz="4000" b="1" dirty="0" smtClean="0"/>
              <a:t>argumenty funkce </a:t>
            </a:r>
            <a:r>
              <a:rPr lang="cs-CZ" sz="4000" dirty="0" smtClean="0"/>
              <a:t>(to jsou hodnoty používané ve funkci)</a:t>
            </a:r>
          </a:p>
        </p:txBody>
      </p:sp>
    </p:spTree>
    <p:extLst>
      <p:ext uri="{BB962C8B-B14F-4D97-AF65-F5344CB8AC3E}">
        <p14:creationId xmlns:p14="http://schemas.microsoft.com/office/powerpoint/2010/main" xmlns="" val="42002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 funkce Suma – příklad 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Vybereme buňku, do níž chceme funkci vložit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Zmáčkneme tlačítko     na kartě Domů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Excel se „rozhlédne“ nahoru, dolů, doprava a doleva. Hledá souvislou řadu čísel, kterou nabídne jako argument funkce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Potvrdíme tlačítkem    nebo Enter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256000" y="2736000"/>
            <a:ext cx="338822" cy="3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220000" y="6021288"/>
            <a:ext cx="35409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2162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Formát čísla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endParaRPr lang="cs-CZ" sz="4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ený obdélníkový popisek 4"/>
          <p:cNvSpPr/>
          <p:nvPr/>
        </p:nvSpPr>
        <p:spPr>
          <a:xfrm>
            <a:off x="5148064" y="6004972"/>
            <a:ext cx="3815936" cy="792088"/>
          </a:xfrm>
          <a:prstGeom prst="wedgeRoundRectCallout">
            <a:avLst>
              <a:gd name="adj1" fmla="val -151885"/>
              <a:gd name="adj2" fmla="val -1514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1. Vybraná buňka</a:t>
            </a:r>
            <a:endParaRPr lang="cs-CZ" sz="36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3491880" y="2420888"/>
            <a:ext cx="5472120" cy="792088"/>
          </a:xfrm>
          <a:prstGeom prst="wedgeRoundRectCallout">
            <a:avLst>
              <a:gd name="adj1" fmla="val -72275"/>
              <a:gd name="adj2" fmla="val 96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3. Výběr argumentů funkce</a:t>
            </a:r>
            <a:endParaRPr lang="cs-CZ" sz="360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6000" y="36000"/>
            <a:ext cx="3672408" cy="792088"/>
          </a:xfrm>
          <a:prstGeom prst="wedgeRoundRectCallout">
            <a:avLst>
              <a:gd name="adj1" fmla="val 89382"/>
              <a:gd name="adj2" fmla="val 1185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4. Tlačítko Zadat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8110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zdroje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dirty="0"/>
              <a:t>VANÍČEK, Jiří. Informatika pro základní školy a víceletá gymnázia 2. díl. Brno: CP Books a. s., 2005, ISBN 80-251-0630-6.</a:t>
            </a:r>
          </a:p>
          <a:p>
            <a:r>
              <a:rPr lang="cs-CZ" dirty="0"/>
              <a:t>Všechny objekty, použité k vytvoření prezentace jsou vlastní tvorbou autora – Print screen Windows XP Professional</a:t>
            </a:r>
          </a:p>
          <a:p>
            <a:r>
              <a:rPr lang="cs-CZ" dirty="0" smtClean="0"/>
              <a:t>Nápověda </a:t>
            </a:r>
            <a:r>
              <a:rPr lang="cs-CZ" dirty="0"/>
              <a:t>k aplikaci Excel 2010</a:t>
            </a:r>
          </a:p>
          <a:p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9957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2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2</Template>
  <TotalTime>0</TotalTime>
  <Words>165</Words>
  <Application>Microsoft Office PowerPoint</Application>
  <PresentationFormat>Předvádění na obrazovce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 2</vt:lpstr>
      <vt:lpstr>Excel – funkce </vt:lpstr>
      <vt:lpstr>Funkce</vt:lpstr>
      <vt:lpstr>Funkce</vt:lpstr>
      <vt:lpstr>Funkce</vt:lpstr>
      <vt:lpstr>Použití funkce Suma – příklad </vt:lpstr>
      <vt:lpstr>Formát čísla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2013-05-19T08:28:05Z</dcterms:created>
  <dcterms:modified xsi:type="dcterms:W3CDTF">2013-12-06T09:12:19Z</dcterms:modified>
</cp:coreProperties>
</file>