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  <p:sldId id="261" r:id="rId3"/>
    <p:sldId id="263" r:id="rId4"/>
    <p:sldId id="264" r:id="rId5"/>
    <p:sldId id="265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AE4F1"/>
    <a:srgbClr val="FFF3E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 snapToObjects="1">
      <p:cViewPr varScale="1">
        <p:scale>
          <a:sx n="52" d="100"/>
          <a:sy n="52" d="100"/>
        </p:scale>
        <p:origin x="-18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1243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4252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0148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5471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1334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4296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9110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609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8728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877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4318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3EB"/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0959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 – formát čísla 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031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180000"/>
            <a:ext cx="8784000" cy="85129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spAutoFit/>
          </a:bodyPr>
          <a:lstStyle/>
          <a:p>
            <a:pPr marL="324000" algn="l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Formát čísla 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9200"/>
          </a:xfrm>
        </p:spPr>
        <p:txBody>
          <a:bodyPr>
            <a:noAutofit/>
          </a:bodyPr>
          <a:lstStyle/>
          <a:p>
            <a:r>
              <a:rPr lang="cs-CZ" sz="4000" dirty="0" smtClean="0"/>
              <a:t>Při práci v tabulkách je důležitý formát dat v buňce</a:t>
            </a:r>
          </a:p>
          <a:p>
            <a:r>
              <a:rPr lang="cs-CZ" sz="4000" dirty="0" smtClean="0"/>
              <a:t>Zvolený formát ovlivňuje nejenom zobrazení dat v buňce, ale i zobrazení výsledků výpočtů</a:t>
            </a:r>
          </a:p>
          <a:p>
            <a:r>
              <a:rPr lang="cs-CZ" sz="4000" dirty="0" smtClean="0"/>
              <a:t>Nejpoužívanější formáty: </a:t>
            </a:r>
            <a:r>
              <a:rPr lang="cs-CZ" sz="4000" b="1" dirty="0" smtClean="0"/>
              <a:t>obecný </a:t>
            </a:r>
            <a:r>
              <a:rPr lang="cs-CZ" sz="4000" dirty="0" smtClean="0"/>
              <a:t>(výchozí)</a:t>
            </a:r>
            <a:r>
              <a:rPr lang="cs-CZ" sz="4000" b="1" dirty="0" smtClean="0"/>
              <a:t>, číslo, měna, datum, čas, procenta, text</a:t>
            </a:r>
          </a:p>
        </p:txBody>
      </p:sp>
    </p:spTree>
    <p:extLst>
      <p:ext uri="{BB962C8B-B14F-4D97-AF65-F5344CB8AC3E}">
        <p14:creationId xmlns:p14="http://schemas.microsoft.com/office/powerpoint/2010/main" xmlns="" val="382233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180000"/>
            <a:ext cx="8784000" cy="85129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spAutoFit/>
          </a:bodyPr>
          <a:lstStyle/>
          <a:p>
            <a:pPr marL="324000" algn="l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Formát čísla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9200"/>
          </a:xfrm>
        </p:spPr>
        <p:txBody>
          <a:bodyPr>
            <a:noAutofit/>
          </a:bodyPr>
          <a:lstStyle/>
          <a:p>
            <a:r>
              <a:rPr lang="cs-CZ" sz="4000" dirty="0" smtClean="0"/>
              <a:t>Formát čísla lze rychle měnit na kartě </a:t>
            </a:r>
            <a:r>
              <a:rPr lang="cs-CZ" sz="4000" b="1" dirty="0" smtClean="0"/>
              <a:t>Domů </a:t>
            </a:r>
            <a:r>
              <a:rPr lang="cs-CZ" sz="4000" dirty="0" smtClean="0"/>
              <a:t>ve skupině</a:t>
            </a:r>
            <a:r>
              <a:rPr lang="cs-CZ" sz="4000" b="1" dirty="0" smtClean="0"/>
              <a:t> Číslo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180000" y="2420888"/>
            <a:ext cx="8784000" cy="3530324"/>
            <a:chOff x="180000" y="2420888"/>
            <a:chExt cx="8784000" cy="353032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/>
          </p:blipFill>
          <p:spPr bwMode="auto">
            <a:xfrm>
              <a:off x="180000" y="2996952"/>
              <a:ext cx="8784000" cy="29542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4" name="Ovál 3"/>
            <p:cNvSpPr/>
            <p:nvPr/>
          </p:nvSpPr>
          <p:spPr>
            <a:xfrm>
              <a:off x="864000" y="3212976"/>
              <a:ext cx="1080120" cy="576064"/>
            </a:xfrm>
            <a:prstGeom prst="ellipse">
              <a:avLst/>
            </a:prstGeom>
            <a:noFill/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6" name="Ovál 5"/>
            <p:cNvSpPr/>
            <p:nvPr/>
          </p:nvSpPr>
          <p:spPr>
            <a:xfrm>
              <a:off x="6156176" y="3212976"/>
              <a:ext cx="2735816" cy="2088232"/>
            </a:xfrm>
            <a:prstGeom prst="ellipse">
              <a:avLst/>
            </a:prstGeom>
            <a:noFill/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cxnSp>
          <p:nvCxnSpPr>
            <p:cNvPr id="7" name="Přímá spojnice se šipkou 6"/>
            <p:cNvCxnSpPr/>
            <p:nvPr/>
          </p:nvCxnSpPr>
          <p:spPr>
            <a:xfrm>
              <a:off x="1403648" y="2420888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Přímá spojnice se šipkou 8"/>
            <p:cNvCxnSpPr/>
            <p:nvPr/>
          </p:nvCxnSpPr>
          <p:spPr>
            <a:xfrm>
              <a:off x="4860032" y="2420888"/>
              <a:ext cx="1584176" cy="100811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17395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180000"/>
            <a:ext cx="8784000" cy="85129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spAutoFit/>
          </a:bodyPr>
          <a:lstStyle/>
          <a:p>
            <a:pPr marL="324000" algn="l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Formát čísla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Skupina 7"/>
          <p:cNvGrpSpPr/>
          <p:nvPr/>
        </p:nvGrpSpPr>
        <p:grpSpPr>
          <a:xfrm>
            <a:off x="539552" y="3212976"/>
            <a:ext cx="6987378" cy="3483024"/>
            <a:chOff x="539552" y="3212976"/>
            <a:chExt cx="6987378" cy="348302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brightnessContrast brigh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/>
          </p:blipFill>
          <p:spPr bwMode="auto">
            <a:xfrm>
              <a:off x="1617071" y="3888000"/>
              <a:ext cx="5909859" cy="28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7" name="Přímá spojnice se šipkou 6"/>
            <p:cNvCxnSpPr/>
            <p:nvPr/>
          </p:nvCxnSpPr>
          <p:spPr>
            <a:xfrm>
              <a:off x="899592" y="3645024"/>
              <a:ext cx="4399608" cy="2151032"/>
            </a:xfrm>
            <a:prstGeom prst="straightConnector1">
              <a:avLst/>
            </a:prstGeom>
            <a:ln>
              <a:solidFill>
                <a:srgbClr val="DAE4F1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299200" y="5482800"/>
              <a:ext cx="952500" cy="952500"/>
            </a:xfrm>
            <a:prstGeom prst="rect">
              <a:avLst/>
            </a:prstGeom>
          </p:spPr>
        </p:pic>
        <p:sp>
          <p:nvSpPr>
            <p:cNvPr id="12" name="Zaoblený obdélník 11"/>
            <p:cNvSpPr/>
            <p:nvPr/>
          </p:nvSpPr>
          <p:spPr>
            <a:xfrm>
              <a:off x="539552" y="3212976"/>
              <a:ext cx="1260000" cy="576000"/>
            </a:xfrm>
            <a:prstGeom prst="roundRect">
              <a:avLst/>
            </a:prstGeom>
            <a:solidFill>
              <a:srgbClr val="DAE4F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9200"/>
          </a:xfrm>
        </p:spPr>
        <p:txBody>
          <a:bodyPr>
            <a:noAutofit/>
          </a:bodyPr>
          <a:lstStyle/>
          <a:p>
            <a:r>
              <a:rPr lang="cs-CZ" sz="4000" dirty="0" smtClean="0"/>
              <a:t>Další nastavení najdete v dialogovém okně </a:t>
            </a:r>
            <a:r>
              <a:rPr lang="cs-CZ" sz="4000" b="1" dirty="0" smtClean="0"/>
              <a:t>Formát buněk</a:t>
            </a:r>
          </a:p>
          <a:p>
            <a:r>
              <a:rPr lang="cs-CZ" sz="4000" dirty="0" smtClean="0"/>
              <a:t>Dialogové okno zobrazíme kliknutím na ikonu ve skupině </a:t>
            </a:r>
            <a:r>
              <a:rPr lang="cs-CZ" sz="4000" b="1" dirty="0" smtClean="0"/>
              <a:t>Číslo</a:t>
            </a:r>
            <a:endParaRPr 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239412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180000"/>
            <a:ext cx="8784000" cy="85129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spAutoFit/>
          </a:bodyPr>
          <a:lstStyle/>
          <a:p>
            <a:pPr marL="324000" algn="l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Formát čísla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9200"/>
          </a:xfrm>
        </p:spPr>
        <p:txBody>
          <a:bodyPr>
            <a:noAutofit/>
          </a:bodyPr>
          <a:lstStyle/>
          <a:p>
            <a:endParaRPr lang="cs-CZ" sz="4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93964" y="1256256"/>
            <a:ext cx="8756073" cy="5476943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Oválný popisek 3"/>
          <p:cNvSpPr/>
          <p:nvPr/>
        </p:nvSpPr>
        <p:spPr>
          <a:xfrm>
            <a:off x="4499992" y="4256239"/>
            <a:ext cx="4392488" cy="1656184"/>
          </a:xfrm>
          <a:prstGeom prst="wedgeEllipseCallout">
            <a:avLst>
              <a:gd name="adj1" fmla="val -103662"/>
              <a:gd name="adj2" fmla="val -198768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Dialogové okno</a:t>
            </a:r>
          </a:p>
          <a:p>
            <a:pPr algn="ctr"/>
            <a:r>
              <a:rPr lang="cs-CZ" sz="3600" dirty="0" smtClean="0"/>
              <a:t>Formát buněk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271430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180000"/>
            <a:ext cx="8784000" cy="85129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spAutoFit/>
          </a:bodyPr>
          <a:lstStyle/>
          <a:p>
            <a:pPr marL="324000" algn="l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Použité zdroje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9200"/>
          </a:xfrm>
        </p:spPr>
        <p:txBody>
          <a:bodyPr>
            <a:noAutofit/>
          </a:bodyPr>
          <a:lstStyle/>
          <a:p>
            <a:r>
              <a:rPr lang="cs-CZ" dirty="0"/>
              <a:t>VANÍČEK, Jiří. Informatika pro základní školy a víceletá gymnázia 2. díl. Brno: CP Books a. s., 2005, ISBN 80-251-0630-6.</a:t>
            </a:r>
          </a:p>
          <a:p>
            <a:r>
              <a:rPr lang="cs-CZ" dirty="0"/>
              <a:t>Všechny objekty, použité k vytvoření prezentace jsou vlastní tvorbou autora – Print screen Windows XP Professional</a:t>
            </a:r>
          </a:p>
          <a:p>
            <a:r>
              <a:rPr lang="cs-CZ" dirty="0" smtClean="0"/>
              <a:t>Nápověda </a:t>
            </a:r>
            <a:r>
              <a:rPr lang="cs-CZ" dirty="0"/>
              <a:t>k aplikaci Excel 2010</a:t>
            </a:r>
          </a:p>
          <a:p>
            <a:endParaRPr 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99573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2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2</Template>
  <TotalTime>0</TotalTime>
  <Words>97</Words>
  <Application>Microsoft Office PowerPoint</Application>
  <PresentationFormat>Předvádění na obrazovce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Prezentace 2</vt:lpstr>
      <vt:lpstr>Excel – formát čísla </vt:lpstr>
      <vt:lpstr>Formát čísla </vt:lpstr>
      <vt:lpstr>Formát čísla</vt:lpstr>
      <vt:lpstr>Formát čísla</vt:lpstr>
      <vt:lpstr>Formát čísla</vt:lpstr>
      <vt:lpstr>Použité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2013-05-12T11:21:56Z</dcterms:created>
  <dcterms:modified xsi:type="dcterms:W3CDTF">2013-11-28T21:04:06Z</dcterms:modified>
</cp:coreProperties>
</file>